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21"/>
  </p:notesMasterIdLst>
  <p:handoutMasterIdLst>
    <p:handoutMasterId r:id="rId22"/>
  </p:handoutMasterIdLst>
  <p:sldIdLst>
    <p:sldId id="616" r:id="rId2"/>
    <p:sldId id="618" r:id="rId3"/>
    <p:sldId id="619" r:id="rId4"/>
    <p:sldId id="617" r:id="rId5"/>
    <p:sldId id="622" r:id="rId6"/>
    <p:sldId id="612" r:id="rId7"/>
    <p:sldId id="621" r:id="rId8"/>
    <p:sldId id="613" r:id="rId9"/>
    <p:sldId id="614" r:id="rId10"/>
    <p:sldId id="615" r:id="rId11"/>
    <p:sldId id="620" r:id="rId12"/>
    <p:sldId id="623" r:id="rId13"/>
    <p:sldId id="624" r:id="rId14"/>
    <p:sldId id="625" r:id="rId15"/>
    <p:sldId id="626" r:id="rId16"/>
    <p:sldId id="627" r:id="rId17"/>
    <p:sldId id="628" r:id="rId18"/>
    <p:sldId id="629" r:id="rId19"/>
    <p:sldId id="630" r:id="rId20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8">
          <p15:clr>
            <a:srgbClr val="A4A3A4"/>
          </p15:clr>
        </p15:guide>
        <p15:guide id="2" pos="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7889FB"/>
    <a:srgbClr val="CB6769"/>
    <a:srgbClr val="882222"/>
    <a:srgbClr val="721512"/>
    <a:srgbClr val="5ECF56"/>
    <a:srgbClr val="E6E6E6"/>
    <a:srgbClr val="1E3A1C"/>
    <a:srgbClr val="29FFFF"/>
    <a:srgbClr val="7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16" autoAdjust="0"/>
    <p:restoredTop sz="94611" autoAdjust="0"/>
  </p:normalViewPr>
  <p:slideViewPr>
    <p:cSldViewPr>
      <p:cViewPr>
        <p:scale>
          <a:sx n="100" d="100"/>
          <a:sy n="100" d="100"/>
        </p:scale>
        <p:origin x="1584" y="618"/>
      </p:cViewPr>
      <p:guideLst>
        <p:guide orient="horz" pos="1238"/>
        <p:guide pos="1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420"/>
    </p:cViewPr>
  </p:sorterViewPr>
  <p:notesViewPr>
    <p:cSldViewPr>
      <p:cViewPr varScale="1">
        <p:scale>
          <a:sx n="68" d="100"/>
          <a:sy n="68" d="100"/>
        </p:scale>
        <p:origin x="-1938" y="-108"/>
      </p:cViewPr>
      <p:guideLst>
        <p:guide orient="horz" pos="2880"/>
        <p:guide pos="2160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376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fld id="{540D9AF8-64AF-49C6-9ABA-0BEAEDEA7303}" type="datetime1">
              <a:rPr lang="en-US" altLang="ja-JP"/>
              <a:pPr>
                <a:defRPr/>
              </a:pPr>
              <a:t>12/26/2017</a:t>
            </a:fld>
            <a:endParaRPr lang="en-US" altLang="ja-JP"/>
          </a:p>
        </p:txBody>
      </p:sp>
      <p:sp>
        <p:nvSpPr>
          <p:cNvPr id="8376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376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fld id="{5E3D69D4-ABA2-4B66-B905-526F81277E5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24993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B887A25-E2AD-4B6B-A3FE-25A843380C5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83469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274638" y="105092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5" name="Picture 5" descr="R120_G137_B251-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00" y="684213"/>
            <a:ext cx="5889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9700" y="1417638"/>
            <a:ext cx="8729663" cy="2011362"/>
          </a:xfrm>
        </p:spPr>
        <p:txBody>
          <a:bodyPr anchor="b"/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ja-JP" noProof="0"/>
              <a:t>Click to edit Master title style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563" y="528638"/>
            <a:ext cx="7769225" cy="530225"/>
          </a:xfrm>
        </p:spPr>
        <p:txBody>
          <a:bodyPr anchor="b"/>
          <a:lstStyle>
            <a:lvl1pPr marL="0" indent="0">
              <a:buFont typeface="Wingdings" panose="05000000000000000000" pitchFamily="2" charset="2"/>
              <a:buNone/>
              <a:defRPr sz="1100"/>
            </a:lvl1pPr>
          </a:lstStyle>
          <a:p>
            <a:pPr lvl="0"/>
            <a:r>
              <a:rPr lang="en-US" altLang="ja-JP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7615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64864-87DE-46EE-B5E0-309D3DE4E25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2284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7663" y="593725"/>
            <a:ext cx="2171700" cy="5761038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563" y="593725"/>
            <a:ext cx="6362700" cy="5761038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7689D-25C5-42F7-ABFE-157A26835C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3078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3518-0C1A-4D4D-84BF-AAA3D609D20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7239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F93A8A-A5D1-49BB-A9F7-2FB5C02E1F3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3104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563" y="1874838"/>
            <a:ext cx="4267200" cy="4479925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1874838"/>
            <a:ext cx="4267200" cy="4479925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BF217-B6B8-4575-B9FD-67A68DE5970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3356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BFF2C-4C01-40E9-B5A0-742CD60ACC6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3608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02DD0-E9FF-4E88-A6B6-3D32F63F438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597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BDF8B-AECC-4DC9-9C69-75A0A1A5F27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31451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CF688-516B-4CFD-89D3-DB0957A347C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749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2114D-2AE0-4691-817C-1AD945423FF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6155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1874838"/>
            <a:ext cx="8686800" cy="447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 flipV="1">
            <a:off x="274638" y="54927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589838" y="6537325"/>
            <a:ext cx="1371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lnSpc>
                <a:spcPct val="100000"/>
              </a:lnSpc>
              <a:defRPr/>
            </a:pPr>
            <a:endParaRPr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207877" name="Rectangle 5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82563" y="6537325"/>
            <a:ext cx="366712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EC2A1BB4-C502-4770-8307-257679187AB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20787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54163" y="6537325"/>
            <a:ext cx="5943600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207879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49275" y="6537325"/>
            <a:ext cx="1004888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593725"/>
            <a:ext cx="86868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kern="12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3038" indent="-17303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163513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73038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indent="-173038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539875" indent="-163513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0.png"/><Relationship Id="rId18" Type="http://schemas.openxmlformats.org/officeDocument/2006/relationships/image" Target="../media/image180.png"/><Relationship Id="rId26" Type="http://schemas.openxmlformats.org/officeDocument/2006/relationships/image" Target="../media/image26.png"/><Relationship Id="rId3" Type="http://schemas.openxmlformats.org/officeDocument/2006/relationships/image" Target="../media/image310.png"/><Relationship Id="rId21" Type="http://schemas.openxmlformats.org/officeDocument/2006/relationships/image" Target="../media/image21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17" Type="http://schemas.openxmlformats.org/officeDocument/2006/relationships/image" Target="../media/image170.png"/><Relationship Id="rId25" Type="http://schemas.openxmlformats.org/officeDocument/2006/relationships/image" Target="../media/image25.png"/><Relationship Id="rId2" Type="http://schemas.openxmlformats.org/officeDocument/2006/relationships/image" Target="../media/image210.png"/><Relationship Id="rId16" Type="http://schemas.openxmlformats.org/officeDocument/2006/relationships/image" Target="../media/image16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110.png"/><Relationship Id="rId24" Type="http://schemas.openxmlformats.org/officeDocument/2006/relationships/image" Target="../media/image24.png"/><Relationship Id="rId5" Type="http://schemas.openxmlformats.org/officeDocument/2006/relationships/image" Target="../media/image50.png"/><Relationship Id="rId15" Type="http://schemas.openxmlformats.org/officeDocument/2006/relationships/image" Target="../media/image150.png"/><Relationship Id="rId23" Type="http://schemas.openxmlformats.org/officeDocument/2006/relationships/image" Target="../media/image23.png"/><Relationship Id="rId10" Type="http://schemas.openxmlformats.org/officeDocument/2006/relationships/image" Target="../media/image100.png"/><Relationship Id="rId19" Type="http://schemas.openxmlformats.org/officeDocument/2006/relationships/image" Target="../media/image190.png"/><Relationship Id="rId4" Type="http://schemas.openxmlformats.org/officeDocument/2006/relationships/image" Target="../media/image40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2.png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12" Type="http://schemas.openxmlformats.org/officeDocument/2006/relationships/image" Target="../media/image61.png"/><Relationship Id="rId2" Type="http://schemas.openxmlformats.org/officeDocument/2006/relationships/image" Target="../media/image48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4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49.png"/><Relationship Id="rId5" Type="http://schemas.openxmlformats.org/officeDocument/2006/relationships/image" Target="../media/image61.png"/><Relationship Id="rId10" Type="http://schemas.openxmlformats.org/officeDocument/2006/relationships/image" Target="../media/image48.png"/><Relationship Id="rId4" Type="http://schemas.openxmlformats.org/officeDocument/2006/relationships/image" Target="../media/image54.png"/><Relationship Id="rId9" Type="http://schemas.openxmlformats.org/officeDocument/2006/relationships/image" Target="../media/image65.png"/><Relationship Id="rId1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44.png"/><Relationship Id="rId18" Type="http://schemas.openxmlformats.org/officeDocument/2006/relationships/image" Target="../media/image67.pn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5.png"/><Relationship Id="rId17" Type="http://schemas.openxmlformats.org/officeDocument/2006/relationships/image" Target="../media/image49.png"/><Relationship Id="rId2" Type="http://schemas.openxmlformats.org/officeDocument/2006/relationships/image" Target="../media/image58.png"/><Relationship Id="rId16" Type="http://schemas.openxmlformats.org/officeDocument/2006/relationships/image" Target="../media/image48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61.png"/><Relationship Id="rId15" Type="http://schemas.openxmlformats.org/officeDocument/2006/relationships/image" Target="../media/image74.png"/><Relationship Id="rId10" Type="http://schemas.openxmlformats.org/officeDocument/2006/relationships/image" Target="../media/image68.png"/><Relationship Id="rId19" Type="http://schemas.openxmlformats.org/officeDocument/2006/relationships/image" Target="../media/image75.png"/><Relationship Id="rId4" Type="http://schemas.openxmlformats.org/officeDocument/2006/relationships/image" Target="../media/image54.png"/><Relationship Id="rId9" Type="http://schemas.openxmlformats.org/officeDocument/2006/relationships/image" Target="../media/image71.png"/><Relationship Id="rId14" Type="http://schemas.openxmlformats.org/officeDocument/2006/relationships/image" Target="../media/image73.png"/><Relationship Id="rId22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5.png"/><Relationship Id="rId18" Type="http://schemas.openxmlformats.org/officeDocument/2006/relationships/image" Target="../media/image73.png"/><Relationship Id="rId3" Type="http://schemas.openxmlformats.org/officeDocument/2006/relationships/image" Target="../media/image59.png"/><Relationship Id="rId21" Type="http://schemas.openxmlformats.org/officeDocument/2006/relationships/image" Target="../media/image89.png"/><Relationship Id="rId7" Type="http://schemas.openxmlformats.org/officeDocument/2006/relationships/image" Target="../media/image63.png"/><Relationship Id="rId12" Type="http://schemas.openxmlformats.org/officeDocument/2006/relationships/image" Target="../media/image84.png"/><Relationship Id="rId17" Type="http://schemas.openxmlformats.org/officeDocument/2006/relationships/image" Target="../media/image66.png"/><Relationship Id="rId2" Type="http://schemas.openxmlformats.org/officeDocument/2006/relationships/image" Target="../media/image58.png"/><Relationship Id="rId16" Type="http://schemas.openxmlformats.org/officeDocument/2006/relationships/image" Target="../media/image86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83.png"/><Relationship Id="rId24" Type="http://schemas.openxmlformats.org/officeDocument/2006/relationships/image" Target="../media/image93.png"/><Relationship Id="rId5" Type="http://schemas.openxmlformats.org/officeDocument/2006/relationships/image" Target="../media/image61.png"/><Relationship Id="rId15" Type="http://schemas.openxmlformats.org/officeDocument/2006/relationships/image" Target="../media/image44.png"/><Relationship Id="rId23" Type="http://schemas.openxmlformats.org/officeDocument/2006/relationships/image" Target="../media/image92.png"/><Relationship Id="rId10" Type="http://schemas.openxmlformats.org/officeDocument/2006/relationships/image" Target="../media/image82.png"/><Relationship Id="rId19" Type="http://schemas.openxmlformats.org/officeDocument/2006/relationships/image" Target="../media/image87.png"/><Relationship Id="rId4" Type="http://schemas.openxmlformats.org/officeDocument/2006/relationships/image" Target="../media/image54.png"/><Relationship Id="rId9" Type="http://schemas.openxmlformats.org/officeDocument/2006/relationships/image" Target="../media/image81.png"/><Relationship Id="rId14" Type="http://schemas.openxmlformats.org/officeDocument/2006/relationships/image" Target="../media/image65.png"/><Relationship Id="rId22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54.png"/><Relationship Id="rId21" Type="http://schemas.openxmlformats.org/officeDocument/2006/relationships/image" Target="../media/image79.png"/><Relationship Id="rId7" Type="http://schemas.openxmlformats.org/officeDocument/2006/relationships/image" Target="../media/image85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94.png"/><Relationship Id="rId16" Type="http://schemas.openxmlformats.org/officeDocument/2006/relationships/image" Target="../media/image99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44.png"/><Relationship Id="rId24" Type="http://schemas.openxmlformats.org/officeDocument/2006/relationships/image" Target="../media/image106.png"/><Relationship Id="rId5" Type="http://schemas.openxmlformats.org/officeDocument/2006/relationships/image" Target="../media/image83.png"/><Relationship Id="rId15" Type="http://schemas.openxmlformats.org/officeDocument/2006/relationships/image" Target="../media/image62.png"/><Relationship Id="rId23" Type="http://schemas.openxmlformats.org/officeDocument/2006/relationships/image" Target="../media/image105.png"/><Relationship Id="rId10" Type="http://schemas.openxmlformats.org/officeDocument/2006/relationships/image" Target="../media/image66.png"/><Relationship Id="rId19" Type="http://schemas.openxmlformats.org/officeDocument/2006/relationships/image" Target="../media/image103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Relationship Id="rId14" Type="http://schemas.openxmlformats.org/officeDocument/2006/relationships/image" Target="../media/image98.png"/><Relationship Id="rId22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54.png"/><Relationship Id="rId21" Type="http://schemas.openxmlformats.org/officeDocument/2006/relationships/image" Target="../media/image79.png"/><Relationship Id="rId7" Type="http://schemas.openxmlformats.org/officeDocument/2006/relationships/image" Target="../media/image85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94.png"/><Relationship Id="rId16" Type="http://schemas.openxmlformats.org/officeDocument/2006/relationships/image" Target="../media/image99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44.png"/><Relationship Id="rId24" Type="http://schemas.openxmlformats.org/officeDocument/2006/relationships/image" Target="../media/image106.png"/><Relationship Id="rId5" Type="http://schemas.openxmlformats.org/officeDocument/2006/relationships/image" Target="../media/image83.png"/><Relationship Id="rId15" Type="http://schemas.openxmlformats.org/officeDocument/2006/relationships/image" Target="../media/image62.png"/><Relationship Id="rId23" Type="http://schemas.openxmlformats.org/officeDocument/2006/relationships/image" Target="../media/image105.png"/><Relationship Id="rId10" Type="http://schemas.openxmlformats.org/officeDocument/2006/relationships/image" Target="../media/image66.png"/><Relationship Id="rId19" Type="http://schemas.openxmlformats.org/officeDocument/2006/relationships/image" Target="../media/image103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Relationship Id="rId14" Type="http://schemas.openxmlformats.org/officeDocument/2006/relationships/image" Target="../media/image98.png"/><Relationship Id="rId22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0.png"/><Relationship Id="rId18" Type="http://schemas.openxmlformats.org/officeDocument/2006/relationships/image" Target="../media/image180.png"/><Relationship Id="rId26" Type="http://schemas.openxmlformats.org/officeDocument/2006/relationships/image" Target="../media/image26.png"/><Relationship Id="rId3" Type="http://schemas.openxmlformats.org/officeDocument/2006/relationships/image" Target="../media/image310.png"/><Relationship Id="rId21" Type="http://schemas.openxmlformats.org/officeDocument/2006/relationships/image" Target="../media/image21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17" Type="http://schemas.openxmlformats.org/officeDocument/2006/relationships/image" Target="../media/image170.png"/><Relationship Id="rId25" Type="http://schemas.openxmlformats.org/officeDocument/2006/relationships/image" Target="../media/image25.png"/><Relationship Id="rId2" Type="http://schemas.openxmlformats.org/officeDocument/2006/relationships/image" Target="../media/image21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110.png"/><Relationship Id="rId24" Type="http://schemas.openxmlformats.org/officeDocument/2006/relationships/image" Target="../media/image24.png"/><Relationship Id="rId5" Type="http://schemas.openxmlformats.org/officeDocument/2006/relationships/image" Target="../media/image50.png"/><Relationship Id="rId15" Type="http://schemas.openxmlformats.org/officeDocument/2006/relationships/image" Target="../media/image150.png"/><Relationship Id="rId23" Type="http://schemas.openxmlformats.org/officeDocument/2006/relationships/image" Target="../media/image23.png"/><Relationship Id="rId10" Type="http://schemas.openxmlformats.org/officeDocument/2006/relationships/image" Target="../media/image100.png"/><Relationship Id="rId19" Type="http://schemas.openxmlformats.org/officeDocument/2006/relationships/image" Target="../media/image190.png"/><Relationship Id="rId4" Type="http://schemas.openxmlformats.org/officeDocument/2006/relationships/image" Target="../media/image40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9393313" y="-1875551"/>
            <a:ext cx="51168713" cy="152868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15" name="図 14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51885A00-EAC0-4BF5-AC1D-44643490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45321" y="3566160"/>
            <a:ext cx="6096851" cy="4572638"/>
          </a:xfrm>
          <a:prstGeom prst="rect">
            <a:avLst/>
          </a:prstGeom>
        </p:spPr>
      </p:pic>
      <p:pic>
        <p:nvPicPr>
          <p:cNvPr id="23" name="図 22" descr="おもちゃ, レゴ, 建物 が含まれている画像&#10;&#10;高い精度で生成された説明">
            <a:extLst>
              <a:ext uri="{FF2B5EF4-FFF2-40B4-BE49-F238E27FC236}">
                <a16:creationId xmlns:a16="http://schemas.microsoft.com/office/drawing/2014/main" id="{1221BB9C-1801-4C7B-99B7-E2E9E056E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41" y="3566160"/>
            <a:ext cx="6096851" cy="4572638"/>
          </a:xfrm>
          <a:prstGeom prst="rect">
            <a:avLst/>
          </a:prstGeom>
        </p:spPr>
      </p:pic>
      <p:pic>
        <p:nvPicPr>
          <p:cNvPr id="25" name="図 24" descr="おもちゃ, レゴ, 建物 が含まれている画像&#10;&#10;非常に高い精度で生成された説明">
            <a:extLst>
              <a:ext uri="{FF2B5EF4-FFF2-40B4-BE49-F238E27FC236}">
                <a16:creationId xmlns:a16="http://schemas.microsoft.com/office/drawing/2014/main" id="{DDAA6797-546B-48CB-947E-48F483F8D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095" y="3566160"/>
            <a:ext cx="6096851" cy="4572638"/>
          </a:xfrm>
          <a:prstGeom prst="rect">
            <a:avLst/>
          </a:prstGeom>
        </p:spPr>
      </p:pic>
      <p:pic>
        <p:nvPicPr>
          <p:cNvPr id="31" name="図 30" descr="建物, ライト が含まれている画像&#10;&#10;高い精度で生成された説明">
            <a:extLst>
              <a:ext uri="{FF2B5EF4-FFF2-40B4-BE49-F238E27FC236}">
                <a16:creationId xmlns:a16="http://schemas.microsoft.com/office/drawing/2014/main" id="{6F405846-5D3C-4315-A32A-5B525B5D2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842613" y="3566160"/>
            <a:ext cx="6096851" cy="4572638"/>
          </a:xfrm>
          <a:prstGeom prst="rect">
            <a:avLst/>
          </a:prstGeom>
        </p:spPr>
      </p:pic>
      <p:pic>
        <p:nvPicPr>
          <p:cNvPr id="33" name="図 32" descr="屋外, 地面 が含まれている画像&#10;&#10;高い精度で生成された説明">
            <a:extLst>
              <a:ext uri="{FF2B5EF4-FFF2-40B4-BE49-F238E27FC236}">
                <a16:creationId xmlns:a16="http://schemas.microsoft.com/office/drawing/2014/main" id="{D309883A-FC78-43AC-8F0D-3804AF9B7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43967" y="3566160"/>
            <a:ext cx="6096851" cy="4572638"/>
          </a:xfrm>
          <a:prstGeom prst="rect">
            <a:avLst/>
          </a:prstGeom>
        </p:spPr>
      </p:pic>
      <p:pic>
        <p:nvPicPr>
          <p:cNvPr id="35" name="図 34" descr="地面, 屋外, 人 が含まれている画像&#10;&#10;高い精度で生成された説明">
            <a:extLst>
              <a:ext uri="{FF2B5EF4-FFF2-40B4-BE49-F238E27FC236}">
                <a16:creationId xmlns:a16="http://schemas.microsoft.com/office/drawing/2014/main" id="{F450F5DD-44B7-45EF-8158-52841C222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71729" y="-1073782"/>
            <a:ext cx="6096851" cy="457263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A65C8284-9BD8-43A6-88BE-34316650A7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78549" y="-1073782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pic>
        <p:nvPicPr>
          <p:cNvPr id="43" name="図 42" descr="おもちゃ, レゴ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5973167-F130-4CB3-AB49-3E0BCF158C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64160" y="3566160"/>
            <a:ext cx="6096851" cy="4572638"/>
          </a:xfrm>
          <a:prstGeom prst="rect">
            <a:avLst/>
          </a:prstGeom>
        </p:spPr>
      </p:pic>
      <p:pic>
        <p:nvPicPr>
          <p:cNvPr id="47" name="図 46" descr="屋外, 地面 が含まれている画像&#10;&#10;高い精度で生成された説明">
            <a:extLst>
              <a:ext uri="{FF2B5EF4-FFF2-40B4-BE49-F238E27FC236}">
                <a16:creationId xmlns:a16="http://schemas.microsoft.com/office/drawing/2014/main" id="{E08409C1-0BC2-4465-8FB4-25BBCA2BC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8319" y="-1073782"/>
            <a:ext cx="6096851" cy="4572638"/>
          </a:xfrm>
          <a:prstGeom prst="rect">
            <a:avLst/>
          </a:prstGeom>
        </p:spPr>
      </p:pic>
      <p:pic>
        <p:nvPicPr>
          <p:cNvPr id="49" name="図 48" descr="地面, 壁 が含まれている画像&#10;&#10;高い精度で生成された説明">
            <a:extLst>
              <a:ext uri="{FF2B5EF4-FFF2-40B4-BE49-F238E27FC236}">
                <a16:creationId xmlns:a16="http://schemas.microsoft.com/office/drawing/2014/main" id="{FD9ADD8A-2252-4419-9A5A-ED847D8CC1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909" y="-1050604"/>
            <a:ext cx="6096851" cy="4572638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392FDE80-E836-47DE-BBA2-8A62E4B6E0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5838501" y="-1073782"/>
            <a:ext cx="6096851" cy="4572638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96EE58ED-A848-41DB-97BA-BE426270556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2141911" y="-1050604"/>
            <a:ext cx="6096851" cy="4572638"/>
          </a:xfrm>
          <a:prstGeom prst="rect">
            <a:avLst/>
          </a:prstGeom>
        </p:spPr>
      </p:pic>
      <p:pic>
        <p:nvPicPr>
          <p:cNvPr id="55" name="図 54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911315EC-1D5B-4664-836E-1E52A50F2A0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8445321" y="-1081402"/>
            <a:ext cx="6096851" cy="4572638"/>
          </a:xfrm>
          <a:prstGeom prst="rect">
            <a:avLst/>
          </a:prstGeom>
        </p:spPr>
      </p:pic>
      <p:pic>
        <p:nvPicPr>
          <p:cNvPr id="58" name="図 57" descr="地面, 犬 が含まれている画像&#10;&#10;高い精度で生成された説明">
            <a:extLst>
              <a:ext uri="{FF2B5EF4-FFF2-40B4-BE49-F238E27FC236}">
                <a16:creationId xmlns:a16="http://schemas.microsoft.com/office/drawing/2014/main" id="{8FA7A79D-3873-424A-85F7-C8EF7FBAD75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375139" y="-1081402"/>
            <a:ext cx="6096851" cy="4572638"/>
          </a:xfrm>
          <a:prstGeom prst="rect">
            <a:avLst/>
          </a:prstGeom>
        </p:spPr>
      </p:pic>
      <p:pic>
        <p:nvPicPr>
          <p:cNvPr id="60" name="図 59" descr="おもちゃ, レゴ が含まれている画像&#10;&#10;非常に高い精度で生成された説明">
            <a:extLst>
              <a:ext uri="{FF2B5EF4-FFF2-40B4-BE49-F238E27FC236}">
                <a16:creationId xmlns:a16="http://schemas.microsoft.com/office/drawing/2014/main" id="{04FCEC8C-54F7-4CB2-BB4B-DEDDC1C6FD4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362803" y="3566160"/>
            <a:ext cx="6096851" cy="4572638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F8AE3508-BB8C-4E50-A9D2-4B79292326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061449" y="3566160"/>
            <a:ext cx="6096851" cy="4572638"/>
          </a:xfrm>
          <a:prstGeom prst="rect">
            <a:avLst/>
          </a:prstGeom>
        </p:spPr>
      </p:pic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930F4DC1-577C-45A8-B69B-10ACB0F6C775}"/>
              </a:ext>
            </a:extLst>
          </p:cNvPr>
          <p:cNvSpPr txBox="1"/>
          <p:nvPr/>
        </p:nvSpPr>
        <p:spPr>
          <a:xfrm>
            <a:off x="8192285" y="1236034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66" name="楕円 65">
            <a:extLst>
              <a:ext uri="{FF2B5EF4-FFF2-40B4-BE49-F238E27FC236}">
                <a16:creationId xmlns:a16="http://schemas.microsoft.com/office/drawing/2014/main" id="{49D0E9E1-F3A9-4881-9092-85A77D836D8C}"/>
              </a:ext>
            </a:extLst>
          </p:cNvPr>
          <p:cNvSpPr/>
          <p:nvPr/>
        </p:nvSpPr>
        <p:spPr bwMode="auto">
          <a:xfrm>
            <a:off x="26803775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42FCE14A-6CC5-476F-A509-0909EB96CEC6}"/>
              </a:ext>
            </a:extLst>
          </p:cNvPr>
          <p:cNvSpPr/>
          <p:nvPr/>
        </p:nvSpPr>
        <p:spPr bwMode="auto">
          <a:xfrm>
            <a:off x="20574000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C119358E-6A1E-472C-9C2A-28106DADD90A}"/>
              </a:ext>
            </a:extLst>
          </p:cNvPr>
          <p:cNvSpPr/>
          <p:nvPr/>
        </p:nvSpPr>
        <p:spPr bwMode="auto">
          <a:xfrm>
            <a:off x="14199025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BC31D781-C8B7-4AF9-B019-6812BB3A43C4}"/>
              </a:ext>
            </a:extLst>
          </p:cNvPr>
          <p:cNvSpPr/>
          <p:nvPr/>
        </p:nvSpPr>
        <p:spPr bwMode="auto">
          <a:xfrm>
            <a:off x="7833363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楕円 141">
            <a:extLst>
              <a:ext uri="{FF2B5EF4-FFF2-40B4-BE49-F238E27FC236}">
                <a16:creationId xmlns:a16="http://schemas.microsoft.com/office/drawing/2014/main" id="{C1E0976A-EDBE-4A63-8F26-61AACE6D1AAE}"/>
              </a:ext>
            </a:extLst>
          </p:cNvPr>
          <p:cNvSpPr/>
          <p:nvPr/>
        </p:nvSpPr>
        <p:spPr bwMode="auto">
          <a:xfrm>
            <a:off x="1603588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E82265C0-8E62-4647-992E-2CF3571FCB58}"/>
              </a:ext>
            </a:extLst>
          </p:cNvPr>
          <p:cNvSpPr/>
          <p:nvPr/>
        </p:nvSpPr>
        <p:spPr bwMode="auto">
          <a:xfrm>
            <a:off x="-4626187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15B794E5-FE4B-47AF-8A2B-9014163744AF}"/>
              </a:ext>
            </a:extLst>
          </p:cNvPr>
          <p:cNvSpPr/>
          <p:nvPr/>
        </p:nvSpPr>
        <p:spPr bwMode="auto">
          <a:xfrm>
            <a:off x="-11001162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80245619-189F-404B-87A6-9512FB297AF9}"/>
              </a:ext>
            </a:extLst>
          </p:cNvPr>
          <p:cNvSpPr/>
          <p:nvPr/>
        </p:nvSpPr>
        <p:spPr bwMode="auto">
          <a:xfrm>
            <a:off x="-17335498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7" name="部分円 186">
            <a:extLst>
              <a:ext uri="{FF2B5EF4-FFF2-40B4-BE49-F238E27FC236}">
                <a16:creationId xmlns:a16="http://schemas.microsoft.com/office/drawing/2014/main" id="{A765F996-316B-4676-88A0-54C3A746A4D8}"/>
              </a:ext>
            </a:extLst>
          </p:cNvPr>
          <p:cNvSpPr/>
          <p:nvPr/>
        </p:nvSpPr>
        <p:spPr bwMode="auto">
          <a:xfrm rot="4665861">
            <a:off x="7790800" y="866397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8" name="部分円 187">
            <a:extLst>
              <a:ext uri="{FF2B5EF4-FFF2-40B4-BE49-F238E27FC236}">
                <a16:creationId xmlns:a16="http://schemas.microsoft.com/office/drawing/2014/main" id="{AD80AE7C-F26E-49E7-87CA-B69157772261}"/>
              </a:ext>
            </a:extLst>
          </p:cNvPr>
          <p:cNvSpPr/>
          <p:nvPr/>
        </p:nvSpPr>
        <p:spPr bwMode="auto">
          <a:xfrm rot="5119233">
            <a:off x="14127164" y="866397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9" name="部分円 188">
            <a:extLst>
              <a:ext uri="{FF2B5EF4-FFF2-40B4-BE49-F238E27FC236}">
                <a16:creationId xmlns:a16="http://schemas.microsoft.com/office/drawing/2014/main" id="{4BDCC6B1-A60F-4C5E-A32B-4A89AA8B8542}"/>
              </a:ext>
            </a:extLst>
          </p:cNvPr>
          <p:cNvSpPr/>
          <p:nvPr/>
        </p:nvSpPr>
        <p:spPr bwMode="auto">
          <a:xfrm rot="3045407">
            <a:off x="1539028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0" name="部分円 189">
            <a:extLst>
              <a:ext uri="{FF2B5EF4-FFF2-40B4-BE49-F238E27FC236}">
                <a16:creationId xmlns:a16="http://schemas.microsoft.com/office/drawing/2014/main" id="{E1FF77B7-4861-48C6-B56A-8384A0C6615D}"/>
              </a:ext>
            </a:extLst>
          </p:cNvPr>
          <p:cNvSpPr/>
          <p:nvPr/>
        </p:nvSpPr>
        <p:spPr bwMode="auto">
          <a:xfrm rot="1220025">
            <a:off x="-4709774" y="8663971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1" name="部分円 190">
            <a:extLst>
              <a:ext uri="{FF2B5EF4-FFF2-40B4-BE49-F238E27FC236}">
                <a16:creationId xmlns:a16="http://schemas.microsoft.com/office/drawing/2014/main" id="{8D91F1CA-3D58-4C06-A797-4615003B2106}"/>
              </a:ext>
            </a:extLst>
          </p:cNvPr>
          <p:cNvSpPr/>
          <p:nvPr/>
        </p:nvSpPr>
        <p:spPr bwMode="auto">
          <a:xfrm rot="21418582">
            <a:off x="-10941468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2" name="部分円 191">
            <a:extLst>
              <a:ext uri="{FF2B5EF4-FFF2-40B4-BE49-F238E27FC236}">
                <a16:creationId xmlns:a16="http://schemas.microsoft.com/office/drawing/2014/main" id="{84CD83B2-2D0A-4C89-A8EB-482B4F16DF3D}"/>
              </a:ext>
            </a:extLst>
          </p:cNvPr>
          <p:cNvSpPr/>
          <p:nvPr/>
        </p:nvSpPr>
        <p:spPr bwMode="auto">
          <a:xfrm rot="21418582">
            <a:off x="-17447051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3" name="部分円 192">
            <a:extLst>
              <a:ext uri="{FF2B5EF4-FFF2-40B4-BE49-F238E27FC236}">
                <a16:creationId xmlns:a16="http://schemas.microsoft.com/office/drawing/2014/main" id="{AF5BBC63-82B0-44BE-8FFC-E18FA00D3584}"/>
              </a:ext>
            </a:extLst>
          </p:cNvPr>
          <p:cNvSpPr/>
          <p:nvPr/>
        </p:nvSpPr>
        <p:spPr bwMode="auto">
          <a:xfrm rot="5119233">
            <a:off x="20543350" y="866397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4" name="部分円 193">
            <a:extLst>
              <a:ext uri="{FF2B5EF4-FFF2-40B4-BE49-F238E27FC236}">
                <a16:creationId xmlns:a16="http://schemas.microsoft.com/office/drawing/2014/main" id="{174EDBE5-93A5-4D56-B0E2-4C3D7BF877D4}"/>
              </a:ext>
            </a:extLst>
          </p:cNvPr>
          <p:cNvSpPr/>
          <p:nvPr/>
        </p:nvSpPr>
        <p:spPr bwMode="auto">
          <a:xfrm rot="4331756">
            <a:off x="-17329412" y="926501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5" name="部分円 194">
            <a:extLst>
              <a:ext uri="{FF2B5EF4-FFF2-40B4-BE49-F238E27FC236}">
                <a16:creationId xmlns:a16="http://schemas.microsoft.com/office/drawing/2014/main" id="{0233B1EB-8C6F-4259-85C0-79E337D992E4}"/>
              </a:ext>
            </a:extLst>
          </p:cNvPr>
          <p:cNvSpPr/>
          <p:nvPr/>
        </p:nvSpPr>
        <p:spPr bwMode="auto">
          <a:xfrm rot="4331756">
            <a:off x="-11046658" y="911062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6" name="部分円 195">
            <a:extLst>
              <a:ext uri="{FF2B5EF4-FFF2-40B4-BE49-F238E27FC236}">
                <a16:creationId xmlns:a16="http://schemas.microsoft.com/office/drawing/2014/main" id="{D133D611-E233-4EA2-8609-835BA8EFC294}"/>
              </a:ext>
            </a:extLst>
          </p:cNvPr>
          <p:cNvSpPr/>
          <p:nvPr/>
        </p:nvSpPr>
        <p:spPr bwMode="auto">
          <a:xfrm rot="3542851">
            <a:off x="-4722614" y="934659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部分円 196">
            <a:extLst>
              <a:ext uri="{FF2B5EF4-FFF2-40B4-BE49-F238E27FC236}">
                <a16:creationId xmlns:a16="http://schemas.microsoft.com/office/drawing/2014/main" id="{D36C94F7-C2F0-482B-9281-CF0C95434571}"/>
              </a:ext>
            </a:extLst>
          </p:cNvPr>
          <p:cNvSpPr/>
          <p:nvPr/>
        </p:nvSpPr>
        <p:spPr bwMode="auto">
          <a:xfrm rot="1658027">
            <a:off x="1524707" y="9205067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部分円 197">
            <a:extLst>
              <a:ext uri="{FF2B5EF4-FFF2-40B4-BE49-F238E27FC236}">
                <a16:creationId xmlns:a16="http://schemas.microsoft.com/office/drawing/2014/main" id="{AF4BE573-E28A-4ED6-A290-EA54E204A3D4}"/>
              </a:ext>
            </a:extLst>
          </p:cNvPr>
          <p:cNvSpPr/>
          <p:nvPr/>
        </p:nvSpPr>
        <p:spPr bwMode="auto">
          <a:xfrm rot="21428806">
            <a:off x="7838898" y="9205067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部分円 198">
            <a:extLst>
              <a:ext uri="{FF2B5EF4-FFF2-40B4-BE49-F238E27FC236}">
                <a16:creationId xmlns:a16="http://schemas.microsoft.com/office/drawing/2014/main" id="{46A00221-5256-4096-ADE4-BD597EBDA6F6}"/>
              </a:ext>
            </a:extLst>
          </p:cNvPr>
          <p:cNvSpPr/>
          <p:nvPr/>
        </p:nvSpPr>
        <p:spPr bwMode="auto">
          <a:xfrm rot="21428806">
            <a:off x="14127163" y="9205066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0" name="部分円 199">
            <a:extLst>
              <a:ext uri="{FF2B5EF4-FFF2-40B4-BE49-F238E27FC236}">
                <a16:creationId xmlns:a16="http://schemas.microsoft.com/office/drawing/2014/main" id="{3C84D29E-FF1A-4DC2-A244-CFD92F8AF20D}"/>
              </a:ext>
            </a:extLst>
          </p:cNvPr>
          <p:cNvSpPr/>
          <p:nvPr/>
        </p:nvSpPr>
        <p:spPr bwMode="auto">
          <a:xfrm rot="21428806">
            <a:off x="20444840" y="920506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部分円 200">
            <a:extLst>
              <a:ext uri="{FF2B5EF4-FFF2-40B4-BE49-F238E27FC236}">
                <a16:creationId xmlns:a16="http://schemas.microsoft.com/office/drawing/2014/main" id="{B6FE67FC-D266-416D-8507-8339890E5550}"/>
              </a:ext>
            </a:extLst>
          </p:cNvPr>
          <p:cNvSpPr/>
          <p:nvPr/>
        </p:nvSpPr>
        <p:spPr bwMode="auto">
          <a:xfrm rot="21428806">
            <a:off x="26703375" y="920506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部分円 201">
            <a:extLst>
              <a:ext uri="{FF2B5EF4-FFF2-40B4-BE49-F238E27FC236}">
                <a16:creationId xmlns:a16="http://schemas.microsoft.com/office/drawing/2014/main" id="{69E00D6B-193A-49BC-9761-B433BF759E2E}"/>
              </a:ext>
            </a:extLst>
          </p:cNvPr>
          <p:cNvSpPr/>
          <p:nvPr/>
        </p:nvSpPr>
        <p:spPr bwMode="auto">
          <a:xfrm rot="9085419">
            <a:off x="26756107" y="8700761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5765C30C-6D78-475D-99A7-F6D19A5804F5}"/>
              </a:ext>
            </a:extLst>
          </p:cNvPr>
          <p:cNvGrpSpPr/>
          <p:nvPr/>
        </p:nvGrpSpPr>
        <p:grpSpPr>
          <a:xfrm rot="9738505">
            <a:off x="28458586" y="10427052"/>
            <a:ext cx="527894" cy="455081"/>
            <a:chOff x="24414480" y="5212080"/>
            <a:chExt cx="644473" cy="555580"/>
          </a:xfrm>
        </p:grpSpPr>
        <p:sp>
          <p:nvSpPr>
            <p:cNvPr id="116" name="二等辺三角形 115">
              <a:extLst>
                <a:ext uri="{FF2B5EF4-FFF2-40B4-BE49-F238E27FC236}">
                  <a16:creationId xmlns:a16="http://schemas.microsoft.com/office/drawing/2014/main" id="{2F44B0A7-768C-4545-A51A-D25B76E5814B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17" name="二等辺三角形 116">
              <a:extLst>
                <a:ext uri="{FF2B5EF4-FFF2-40B4-BE49-F238E27FC236}">
                  <a16:creationId xmlns:a16="http://schemas.microsoft.com/office/drawing/2014/main" id="{52DBBC61-F31F-4618-987A-D70FC9E28FCD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0" name="二等辺三角形 119">
            <a:extLst>
              <a:ext uri="{FF2B5EF4-FFF2-40B4-BE49-F238E27FC236}">
                <a16:creationId xmlns:a16="http://schemas.microsoft.com/office/drawing/2014/main" id="{06D0F47B-2D57-4C81-B562-EE1F4B03C8E8}"/>
              </a:ext>
            </a:extLst>
          </p:cNvPr>
          <p:cNvSpPr/>
          <p:nvPr/>
        </p:nvSpPr>
        <p:spPr bwMode="auto">
          <a:xfrm>
            <a:off x="28458586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二等辺三角形 120">
            <a:extLst>
              <a:ext uri="{FF2B5EF4-FFF2-40B4-BE49-F238E27FC236}">
                <a16:creationId xmlns:a16="http://schemas.microsoft.com/office/drawing/2014/main" id="{65731D2F-FEAC-46E8-8DB4-FB6FFD48FCC4}"/>
              </a:ext>
            </a:extLst>
          </p:cNvPr>
          <p:cNvSpPr/>
          <p:nvPr/>
        </p:nvSpPr>
        <p:spPr bwMode="auto">
          <a:xfrm>
            <a:off x="28550650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C9120E61-551D-4932-8072-618FBE40ED3B}"/>
              </a:ext>
            </a:extLst>
          </p:cNvPr>
          <p:cNvGrpSpPr/>
          <p:nvPr/>
        </p:nvGrpSpPr>
        <p:grpSpPr>
          <a:xfrm rot="5400000">
            <a:off x="22228811" y="10427052"/>
            <a:ext cx="527894" cy="455081"/>
            <a:chOff x="24414480" y="5212080"/>
            <a:chExt cx="644473" cy="555580"/>
          </a:xfrm>
        </p:grpSpPr>
        <p:sp>
          <p:nvSpPr>
            <p:cNvPr id="126" name="二等辺三角形 125">
              <a:extLst>
                <a:ext uri="{FF2B5EF4-FFF2-40B4-BE49-F238E27FC236}">
                  <a16:creationId xmlns:a16="http://schemas.microsoft.com/office/drawing/2014/main" id="{DEC66AF7-C9A7-49D9-8DF2-F815FE91C81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7" name="二等辺三角形 126">
              <a:extLst>
                <a:ext uri="{FF2B5EF4-FFF2-40B4-BE49-F238E27FC236}">
                  <a16:creationId xmlns:a16="http://schemas.microsoft.com/office/drawing/2014/main" id="{85CE1C43-12FE-4A8F-A713-180C255017A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8" name="二等辺三角形 127">
            <a:extLst>
              <a:ext uri="{FF2B5EF4-FFF2-40B4-BE49-F238E27FC236}">
                <a16:creationId xmlns:a16="http://schemas.microsoft.com/office/drawing/2014/main" id="{117DEFF8-26E5-4536-8542-313684F05CFB}"/>
              </a:ext>
            </a:extLst>
          </p:cNvPr>
          <p:cNvSpPr/>
          <p:nvPr/>
        </p:nvSpPr>
        <p:spPr bwMode="auto">
          <a:xfrm>
            <a:off x="22228811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二等辺三角形 128">
            <a:extLst>
              <a:ext uri="{FF2B5EF4-FFF2-40B4-BE49-F238E27FC236}">
                <a16:creationId xmlns:a16="http://schemas.microsoft.com/office/drawing/2014/main" id="{CECB7D8A-89CD-46A1-A4E0-29FDC39E9CE9}"/>
              </a:ext>
            </a:extLst>
          </p:cNvPr>
          <p:cNvSpPr/>
          <p:nvPr/>
        </p:nvSpPr>
        <p:spPr bwMode="auto">
          <a:xfrm>
            <a:off x="22320875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CDCF1266-9128-4073-8ACB-495D82CC180F}"/>
              </a:ext>
            </a:extLst>
          </p:cNvPr>
          <p:cNvGrpSpPr/>
          <p:nvPr/>
        </p:nvGrpSpPr>
        <p:grpSpPr>
          <a:xfrm rot="5400000">
            <a:off x="15853836" y="10427052"/>
            <a:ext cx="527894" cy="455081"/>
            <a:chOff x="24414480" y="5212080"/>
            <a:chExt cx="644473" cy="555580"/>
          </a:xfrm>
        </p:grpSpPr>
        <p:sp>
          <p:nvSpPr>
            <p:cNvPr id="132" name="二等辺三角形 131">
              <a:extLst>
                <a:ext uri="{FF2B5EF4-FFF2-40B4-BE49-F238E27FC236}">
                  <a16:creationId xmlns:a16="http://schemas.microsoft.com/office/drawing/2014/main" id="{68CC7F0B-618B-40E8-8ED3-B4811D4ED03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3" name="二等辺三角形 132">
              <a:extLst>
                <a:ext uri="{FF2B5EF4-FFF2-40B4-BE49-F238E27FC236}">
                  <a16:creationId xmlns:a16="http://schemas.microsoft.com/office/drawing/2014/main" id="{C2CEFF4B-1641-4731-9C54-BC943C993B46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34" name="二等辺三角形 133">
            <a:extLst>
              <a:ext uri="{FF2B5EF4-FFF2-40B4-BE49-F238E27FC236}">
                <a16:creationId xmlns:a16="http://schemas.microsoft.com/office/drawing/2014/main" id="{F4348501-C37C-488D-9847-19D684049D86}"/>
              </a:ext>
            </a:extLst>
          </p:cNvPr>
          <p:cNvSpPr/>
          <p:nvPr/>
        </p:nvSpPr>
        <p:spPr bwMode="auto">
          <a:xfrm>
            <a:off x="15853836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5" name="二等辺三角形 134">
            <a:extLst>
              <a:ext uri="{FF2B5EF4-FFF2-40B4-BE49-F238E27FC236}">
                <a16:creationId xmlns:a16="http://schemas.microsoft.com/office/drawing/2014/main" id="{4C98D7BE-256C-4D98-BB33-EDE970A1BB0B}"/>
              </a:ext>
            </a:extLst>
          </p:cNvPr>
          <p:cNvSpPr/>
          <p:nvPr/>
        </p:nvSpPr>
        <p:spPr bwMode="auto">
          <a:xfrm>
            <a:off x="15945900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25A54B5E-0E0E-4DDF-8542-3354F1878721}"/>
              </a:ext>
            </a:extLst>
          </p:cNvPr>
          <p:cNvGrpSpPr/>
          <p:nvPr/>
        </p:nvGrpSpPr>
        <p:grpSpPr>
          <a:xfrm rot="4500000">
            <a:off x="9488174" y="10427052"/>
            <a:ext cx="527894" cy="455081"/>
            <a:chOff x="24414480" y="5212080"/>
            <a:chExt cx="644473" cy="555580"/>
          </a:xfrm>
        </p:grpSpPr>
        <p:sp>
          <p:nvSpPr>
            <p:cNvPr id="138" name="二等辺三角形 137">
              <a:extLst>
                <a:ext uri="{FF2B5EF4-FFF2-40B4-BE49-F238E27FC236}">
                  <a16:creationId xmlns:a16="http://schemas.microsoft.com/office/drawing/2014/main" id="{8B7F4477-82D3-43DF-9757-123EBD8F6AB2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9" name="二等辺三角形 138">
              <a:extLst>
                <a:ext uri="{FF2B5EF4-FFF2-40B4-BE49-F238E27FC236}">
                  <a16:creationId xmlns:a16="http://schemas.microsoft.com/office/drawing/2014/main" id="{56D037A6-629C-49EE-A936-2EB815947B0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771EF29D-8E3D-4F87-9238-8F063B1E6F4E}"/>
              </a:ext>
            </a:extLst>
          </p:cNvPr>
          <p:cNvGrpSpPr/>
          <p:nvPr/>
        </p:nvGrpSpPr>
        <p:grpSpPr>
          <a:xfrm>
            <a:off x="9488174" y="11028093"/>
            <a:ext cx="527894" cy="455081"/>
            <a:chOff x="9488174" y="3125582"/>
            <a:chExt cx="527894" cy="455081"/>
          </a:xfrm>
        </p:grpSpPr>
        <p:sp>
          <p:nvSpPr>
            <p:cNvPr id="140" name="二等辺三角形 139">
              <a:extLst>
                <a:ext uri="{FF2B5EF4-FFF2-40B4-BE49-F238E27FC236}">
                  <a16:creationId xmlns:a16="http://schemas.microsoft.com/office/drawing/2014/main" id="{40DBFBC3-A9BA-4722-B5A0-16E9F71FC99E}"/>
                </a:ext>
              </a:extLst>
            </p:cNvPr>
            <p:cNvSpPr/>
            <p:nvPr/>
          </p:nvSpPr>
          <p:spPr bwMode="auto">
            <a:xfrm>
              <a:off x="9488174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1" name="二等辺三角形 140">
              <a:extLst>
                <a:ext uri="{FF2B5EF4-FFF2-40B4-BE49-F238E27FC236}">
                  <a16:creationId xmlns:a16="http://schemas.microsoft.com/office/drawing/2014/main" id="{3C54D154-658D-4258-96B7-DD115BFF3E24}"/>
                </a:ext>
              </a:extLst>
            </p:cNvPr>
            <p:cNvSpPr/>
            <p:nvPr/>
          </p:nvSpPr>
          <p:spPr bwMode="auto">
            <a:xfrm>
              <a:off x="9580238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A8120A67-2847-436B-9A50-03DA16ADF994}"/>
              </a:ext>
            </a:extLst>
          </p:cNvPr>
          <p:cNvGrpSpPr/>
          <p:nvPr/>
        </p:nvGrpSpPr>
        <p:grpSpPr>
          <a:xfrm rot="2866151">
            <a:off x="3258399" y="10427052"/>
            <a:ext cx="527894" cy="455081"/>
            <a:chOff x="24414480" y="5212080"/>
            <a:chExt cx="644473" cy="555580"/>
          </a:xfrm>
        </p:grpSpPr>
        <p:sp>
          <p:nvSpPr>
            <p:cNvPr id="144" name="二等辺三角形 143">
              <a:extLst>
                <a:ext uri="{FF2B5EF4-FFF2-40B4-BE49-F238E27FC236}">
                  <a16:creationId xmlns:a16="http://schemas.microsoft.com/office/drawing/2014/main" id="{0DC7AB89-29C4-47F2-A632-980227711E7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5" name="二等辺三角形 144">
              <a:extLst>
                <a:ext uri="{FF2B5EF4-FFF2-40B4-BE49-F238E27FC236}">
                  <a16:creationId xmlns:a16="http://schemas.microsoft.com/office/drawing/2014/main" id="{0C292AA4-72C9-4554-945E-53612FAC1CAA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020ECD06-6793-4082-8745-5449D1234EAF}"/>
              </a:ext>
            </a:extLst>
          </p:cNvPr>
          <p:cNvGrpSpPr/>
          <p:nvPr/>
        </p:nvGrpSpPr>
        <p:grpSpPr>
          <a:xfrm rot="1649560">
            <a:off x="3258399" y="11028093"/>
            <a:ext cx="527894" cy="455081"/>
            <a:chOff x="3258399" y="3125582"/>
            <a:chExt cx="527894" cy="455081"/>
          </a:xfrm>
        </p:grpSpPr>
        <p:sp>
          <p:nvSpPr>
            <p:cNvPr id="146" name="二等辺三角形 145">
              <a:extLst>
                <a:ext uri="{FF2B5EF4-FFF2-40B4-BE49-F238E27FC236}">
                  <a16:creationId xmlns:a16="http://schemas.microsoft.com/office/drawing/2014/main" id="{78011BE8-4F4E-4C68-BBFD-60AF7E6AA385}"/>
                </a:ext>
              </a:extLst>
            </p:cNvPr>
            <p:cNvSpPr/>
            <p:nvPr/>
          </p:nvSpPr>
          <p:spPr bwMode="auto">
            <a:xfrm>
              <a:off x="3258399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7" name="二等辺三角形 146">
              <a:extLst>
                <a:ext uri="{FF2B5EF4-FFF2-40B4-BE49-F238E27FC236}">
                  <a16:creationId xmlns:a16="http://schemas.microsoft.com/office/drawing/2014/main" id="{DAC4E3E5-3B56-4DED-A705-F59E6209F7CC}"/>
                </a:ext>
              </a:extLst>
            </p:cNvPr>
            <p:cNvSpPr/>
            <p:nvPr/>
          </p:nvSpPr>
          <p:spPr bwMode="auto">
            <a:xfrm>
              <a:off x="335046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9EB736C4-4B36-458B-A7C1-B3CE6C434ADB}"/>
              </a:ext>
            </a:extLst>
          </p:cNvPr>
          <p:cNvGrpSpPr/>
          <p:nvPr/>
        </p:nvGrpSpPr>
        <p:grpSpPr>
          <a:xfrm rot="1334402">
            <a:off x="-2971376" y="10427052"/>
            <a:ext cx="527894" cy="455081"/>
            <a:chOff x="24414480" y="5212080"/>
            <a:chExt cx="644473" cy="555580"/>
          </a:xfrm>
        </p:grpSpPr>
        <p:sp>
          <p:nvSpPr>
            <p:cNvPr id="150" name="二等辺三角形 149">
              <a:extLst>
                <a:ext uri="{FF2B5EF4-FFF2-40B4-BE49-F238E27FC236}">
                  <a16:creationId xmlns:a16="http://schemas.microsoft.com/office/drawing/2014/main" id="{7121224B-3BC0-4389-AF0B-A995EDDD045A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1" name="二等辺三角形 150">
              <a:extLst>
                <a:ext uri="{FF2B5EF4-FFF2-40B4-BE49-F238E27FC236}">
                  <a16:creationId xmlns:a16="http://schemas.microsoft.com/office/drawing/2014/main" id="{B5CCD8F1-5781-4D1D-ADB3-C6CD09CFF07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02E0246B-E958-4644-B353-349690692F2E}"/>
              </a:ext>
            </a:extLst>
          </p:cNvPr>
          <p:cNvGrpSpPr/>
          <p:nvPr/>
        </p:nvGrpSpPr>
        <p:grpSpPr>
          <a:xfrm rot="2779555">
            <a:off x="-2971376" y="11028093"/>
            <a:ext cx="527894" cy="455081"/>
            <a:chOff x="-2971376" y="3125582"/>
            <a:chExt cx="527894" cy="455081"/>
          </a:xfrm>
        </p:grpSpPr>
        <p:sp>
          <p:nvSpPr>
            <p:cNvPr id="152" name="二等辺三角形 151">
              <a:extLst>
                <a:ext uri="{FF2B5EF4-FFF2-40B4-BE49-F238E27FC236}">
                  <a16:creationId xmlns:a16="http://schemas.microsoft.com/office/drawing/2014/main" id="{D9A22163-FCE2-453B-A27B-98EC109D07E5}"/>
                </a:ext>
              </a:extLst>
            </p:cNvPr>
            <p:cNvSpPr/>
            <p:nvPr/>
          </p:nvSpPr>
          <p:spPr bwMode="auto">
            <a:xfrm>
              <a:off x="-2971376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3" name="二等辺三角形 152">
              <a:extLst>
                <a:ext uri="{FF2B5EF4-FFF2-40B4-BE49-F238E27FC236}">
                  <a16:creationId xmlns:a16="http://schemas.microsoft.com/office/drawing/2014/main" id="{24232D94-5FF2-480F-9730-E92CA0488B87}"/>
                </a:ext>
              </a:extLst>
            </p:cNvPr>
            <p:cNvSpPr/>
            <p:nvPr/>
          </p:nvSpPr>
          <p:spPr bwMode="auto">
            <a:xfrm>
              <a:off x="-2879312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0EA9451-143C-4EF0-BD76-DB3A145A42A0}"/>
              </a:ext>
            </a:extLst>
          </p:cNvPr>
          <p:cNvGrpSpPr/>
          <p:nvPr/>
        </p:nvGrpSpPr>
        <p:grpSpPr>
          <a:xfrm>
            <a:off x="-9346351" y="10427052"/>
            <a:ext cx="527894" cy="455081"/>
            <a:chOff x="24414480" y="5212080"/>
            <a:chExt cx="644473" cy="555580"/>
          </a:xfrm>
        </p:grpSpPr>
        <p:sp>
          <p:nvSpPr>
            <p:cNvPr id="156" name="二等辺三角形 155">
              <a:extLst>
                <a:ext uri="{FF2B5EF4-FFF2-40B4-BE49-F238E27FC236}">
                  <a16:creationId xmlns:a16="http://schemas.microsoft.com/office/drawing/2014/main" id="{A9E01C26-0463-45F3-9AD5-F35E5A4A74C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7" name="二等辺三角形 156">
              <a:extLst>
                <a:ext uri="{FF2B5EF4-FFF2-40B4-BE49-F238E27FC236}">
                  <a16:creationId xmlns:a16="http://schemas.microsoft.com/office/drawing/2014/main" id="{DED9B19F-B452-435A-9C2C-1213E8CCDCF9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2762BAA1-2E3A-4334-BB33-C87C64940BC6}"/>
              </a:ext>
            </a:extLst>
          </p:cNvPr>
          <p:cNvGrpSpPr/>
          <p:nvPr/>
        </p:nvGrpSpPr>
        <p:grpSpPr>
          <a:xfrm rot="3324903">
            <a:off x="-9346351" y="11028093"/>
            <a:ext cx="527894" cy="455081"/>
            <a:chOff x="-9346351" y="3125582"/>
            <a:chExt cx="527894" cy="455081"/>
          </a:xfrm>
        </p:grpSpPr>
        <p:sp>
          <p:nvSpPr>
            <p:cNvPr id="158" name="二等辺三角形 157">
              <a:extLst>
                <a:ext uri="{FF2B5EF4-FFF2-40B4-BE49-F238E27FC236}">
                  <a16:creationId xmlns:a16="http://schemas.microsoft.com/office/drawing/2014/main" id="{0E77FCA5-3D39-4F8D-96DA-0897CEB1F1B9}"/>
                </a:ext>
              </a:extLst>
            </p:cNvPr>
            <p:cNvSpPr/>
            <p:nvPr/>
          </p:nvSpPr>
          <p:spPr bwMode="auto">
            <a:xfrm>
              <a:off x="-9346351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9" name="二等辺三角形 158">
              <a:extLst>
                <a:ext uri="{FF2B5EF4-FFF2-40B4-BE49-F238E27FC236}">
                  <a16:creationId xmlns:a16="http://schemas.microsoft.com/office/drawing/2014/main" id="{B598FD60-6BE8-413F-A286-63816A6F1D1F}"/>
                </a:ext>
              </a:extLst>
            </p:cNvPr>
            <p:cNvSpPr/>
            <p:nvPr/>
          </p:nvSpPr>
          <p:spPr bwMode="auto">
            <a:xfrm>
              <a:off x="-9254287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A8E61FA-9B4C-4276-AA66-F0742E8D0E52}"/>
              </a:ext>
            </a:extLst>
          </p:cNvPr>
          <p:cNvGrpSpPr/>
          <p:nvPr/>
        </p:nvGrpSpPr>
        <p:grpSpPr>
          <a:xfrm>
            <a:off x="-15680687" y="10427052"/>
            <a:ext cx="527894" cy="455081"/>
            <a:chOff x="24414480" y="5212080"/>
            <a:chExt cx="644473" cy="555580"/>
          </a:xfrm>
        </p:grpSpPr>
        <p:sp>
          <p:nvSpPr>
            <p:cNvPr id="162" name="二等辺三角形 161">
              <a:extLst>
                <a:ext uri="{FF2B5EF4-FFF2-40B4-BE49-F238E27FC236}">
                  <a16:creationId xmlns:a16="http://schemas.microsoft.com/office/drawing/2014/main" id="{D531BCBD-86DC-4DA8-B640-2667AFB04F05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3" name="二等辺三角形 162">
              <a:extLst>
                <a:ext uri="{FF2B5EF4-FFF2-40B4-BE49-F238E27FC236}">
                  <a16:creationId xmlns:a16="http://schemas.microsoft.com/office/drawing/2014/main" id="{50145805-D144-4562-9C54-0ACF65781C7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1BC34EFE-D4B6-4477-BCF9-E54EC0E1DE06}"/>
              </a:ext>
            </a:extLst>
          </p:cNvPr>
          <p:cNvGrpSpPr/>
          <p:nvPr/>
        </p:nvGrpSpPr>
        <p:grpSpPr>
          <a:xfrm rot="3600000">
            <a:off x="-15680687" y="11028093"/>
            <a:ext cx="527894" cy="455081"/>
            <a:chOff x="-15680687" y="3125582"/>
            <a:chExt cx="527894" cy="455081"/>
          </a:xfrm>
        </p:grpSpPr>
        <p:sp>
          <p:nvSpPr>
            <p:cNvPr id="164" name="二等辺三角形 163">
              <a:extLst>
                <a:ext uri="{FF2B5EF4-FFF2-40B4-BE49-F238E27FC236}">
                  <a16:creationId xmlns:a16="http://schemas.microsoft.com/office/drawing/2014/main" id="{03D9EC19-320B-43F4-A3A8-D2D11E628B21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5" name="二等辺三角形 164">
              <a:extLst>
                <a:ext uri="{FF2B5EF4-FFF2-40B4-BE49-F238E27FC236}">
                  <a16:creationId xmlns:a16="http://schemas.microsoft.com/office/drawing/2014/main" id="{0DB30C7D-D223-48E0-82F6-5EAB5CF15888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66" name="楕円 165">
            <a:extLst>
              <a:ext uri="{FF2B5EF4-FFF2-40B4-BE49-F238E27FC236}">
                <a16:creationId xmlns:a16="http://schemas.microsoft.com/office/drawing/2014/main" id="{D6A5EA43-8AEB-4CE5-AE0A-6D65BFC38875}"/>
              </a:ext>
            </a:extLst>
          </p:cNvPr>
          <p:cNvSpPr/>
          <p:nvPr/>
        </p:nvSpPr>
        <p:spPr bwMode="auto">
          <a:xfrm>
            <a:off x="-14015717" y="1042705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23F89A03-5E3B-41B0-B0F4-87C3D40A5C62}"/>
              </a:ext>
            </a:extLst>
          </p:cNvPr>
          <p:cNvSpPr/>
          <p:nvPr/>
        </p:nvSpPr>
        <p:spPr bwMode="auto">
          <a:xfrm>
            <a:off x="-7762755" y="10515542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A678E2C0-2CB8-4044-8948-9A145B5F45B5}"/>
              </a:ext>
            </a:extLst>
          </p:cNvPr>
          <p:cNvSpPr/>
          <p:nvPr/>
        </p:nvSpPr>
        <p:spPr bwMode="auto">
          <a:xfrm>
            <a:off x="-1462149" y="10545039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631AF9AD-2218-4B4C-81FC-29D7E7CB0EDC}"/>
              </a:ext>
            </a:extLst>
          </p:cNvPr>
          <p:cNvSpPr/>
          <p:nvPr/>
        </p:nvSpPr>
        <p:spPr bwMode="auto">
          <a:xfrm>
            <a:off x="4668620" y="10574536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F2AA29F2-9D36-439F-8A55-CD37CF590CAC}"/>
              </a:ext>
            </a:extLst>
          </p:cNvPr>
          <p:cNvSpPr/>
          <p:nvPr/>
        </p:nvSpPr>
        <p:spPr bwMode="auto">
          <a:xfrm>
            <a:off x="10827547" y="10474636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2A556143-2E57-4B29-89C6-E19C59E80B84}"/>
              </a:ext>
            </a:extLst>
          </p:cNvPr>
          <p:cNvSpPr/>
          <p:nvPr/>
        </p:nvSpPr>
        <p:spPr bwMode="auto">
          <a:xfrm>
            <a:off x="17226508" y="1042705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楕円 177">
            <a:extLst>
              <a:ext uri="{FF2B5EF4-FFF2-40B4-BE49-F238E27FC236}">
                <a16:creationId xmlns:a16="http://schemas.microsoft.com/office/drawing/2014/main" id="{689D2ADB-77CA-4D58-A204-DEF3026321AA}"/>
              </a:ext>
            </a:extLst>
          </p:cNvPr>
          <p:cNvSpPr/>
          <p:nvPr/>
        </p:nvSpPr>
        <p:spPr bwMode="auto">
          <a:xfrm>
            <a:off x="-15316310" y="9269102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9" name="楕円 178">
            <a:extLst>
              <a:ext uri="{FF2B5EF4-FFF2-40B4-BE49-F238E27FC236}">
                <a16:creationId xmlns:a16="http://schemas.microsoft.com/office/drawing/2014/main" id="{6B40147A-1524-4F5D-9FBB-480117F8F599}"/>
              </a:ext>
            </a:extLst>
          </p:cNvPr>
          <p:cNvSpPr/>
          <p:nvPr/>
        </p:nvSpPr>
        <p:spPr bwMode="auto">
          <a:xfrm>
            <a:off x="-8874510" y="9271861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EE4EFBC6-E653-4CEE-B9D2-5838FA4A521B}"/>
              </a:ext>
            </a:extLst>
          </p:cNvPr>
          <p:cNvSpPr/>
          <p:nvPr/>
        </p:nvSpPr>
        <p:spPr bwMode="auto">
          <a:xfrm>
            <a:off x="-2605596" y="9603151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1" name="楕円 180">
            <a:extLst>
              <a:ext uri="{FF2B5EF4-FFF2-40B4-BE49-F238E27FC236}">
                <a16:creationId xmlns:a16="http://schemas.microsoft.com/office/drawing/2014/main" id="{15713B90-96DF-42D2-A698-F7022CE6F249}"/>
              </a:ext>
            </a:extLst>
          </p:cNvPr>
          <p:cNvSpPr/>
          <p:nvPr/>
        </p:nvSpPr>
        <p:spPr bwMode="auto">
          <a:xfrm>
            <a:off x="3639631" y="989838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D9AB7B55-3FE5-46BA-B316-8F6CCBA30051}"/>
              </a:ext>
            </a:extLst>
          </p:cNvPr>
          <p:cNvSpPr txBox="1"/>
          <p:nvPr/>
        </p:nvSpPr>
        <p:spPr>
          <a:xfrm>
            <a:off x="10115714" y="9869211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+1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  <p:sp>
        <p:nvSpPr>
          <p:cNvPr id="204" name="テキスト ボックス 203">
            <a:extLst>
              <a:ext uri="{FF2B5EF4-FFF2-40B4-BE49-F238E27FC236}">
                <a16:creationId xmlns:a16="http://schemas.microsoft.com/office/drawing/2014/main" id="{666E47F2-E431-4B4C-924A-DCC4AC6F1D40}"/>
              </a:ext>
            </a:extLst>
          </p:cNvPr>
          <p:cNvSpPr txBox="1"/>
          <p:nvPr/>
        </p:nvSpPr>
        <p:spPr>
          <a:xfrm>
            <a:off x="23523669" y="10368214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chemeClr val="tx1"/>
                </a:solidFill>
              </a:rPr>
              <a:t>+1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206" name="テキスト ボックス 205">
            <a:extLst>
              <a:ext uri="{FF2B5EF4-FFF2-40B4-BE49-F238E27FC236}">
                <a16:creationId xmlns:a16="http://schemas.microsoft.com/office/drawing/2014/main" id="{04A639AC-B6C6-45C5-83CC-B34DD28DC482}"/>
              </a:ext>
            </a:extLst>
          </p:cNvPr>
          <p:cNvSpPr txBox="1"/>
          <p:nvPr/>
        </p:nvSpPr>
        <p:spPr>
          <a:xfrm rot="16200000">
            <a:off x="-21158860" y="714945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C130EA2A-AA15-43C8-A2AF-455249355A60}"/>
              </a:ext>
            </a:extLst>
          </p:cNvPr>
          <p:cNvSpPr txBox="1"/>
          <p:nvPr/>
        </p:nvSpPr>
        <p:spPr>
          <a:xfrm rot="16200000">
            <a:off x="-21518733" y="5567083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8" name="テキスト ボックス 207">
            <a:extLst>
              <a:ext uri="{FF2B5EF4-FFF2-40B4-BE49-F238E27FC236}">
                <a16:creationId xmlns:a16="http://schemas.microsoft.com/office/drawing/2014/main" id="{49DB8117-8A56-4392-8EF1-00A48B72E8D0}"/>
              </a:ext>
            </a:extLst>
          </p:cNvPr>
          <p:cNvSpPr txBox="1"/>
          <p:nvPr/>
        </p:nvSpPr>
        <p:spPr>
          <a:xfrm rot="16200000">
            <a:off x="-19686502" y="10458044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8370444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-11986710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2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-572682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3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564271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4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6818000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5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1315157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6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1936280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7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25678549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8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1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6FB953B-FC97-484D-A435-4E1EC63B0E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A7660C3-0771-4A5C-AFF3-5C81F5979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4" name="図 3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6D429E30-281D-41D0-8340-8906E4324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-228600" y="-640080"/>
            <a:ext cx="9936480" cy="65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36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BEBBA13-111F-4A3C-8C20-19519976D1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6843188-0C82-4E25-AC81-4B4A9C65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71C783C-9CB1-44B6-B2B2-0754AD18A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7400"/>
            <a:ext cx="9144000" cy="18764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72E4788-E329-4691-A9F0-129A69AA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88118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5AA9B4E-194A-49B9-83E6-86930C37E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2163"/>
            <a:ext cx="9144000" cy="190599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C8FB21C-0C28-4E90-8EC3-C5D26815C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75776"/>
            <a:ext cx="9144000" cy="190023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F985E30-6805-4DAD-A4D5-386835502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07881"/>
            <a:ext cx="9144000" cy="190023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CEE5B87-756C-4377-A63C-D550699058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839986"/>
            <a:ext cx="9144000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15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86B01AFA-EAE2-45B3-A81E-F2B847129875}"/>
              </a:ext>
            </a:extLst>
          </p:cNvPr>
          <p:cNvSpPr/>
          <p:nvPr/>
        </p:nvSpPr>
        <p:spPr bwMode="auto">
          <a:xfrm>
            <a:off x="717917" y="1737360"/>
            <a:ext cx="7786003" cy="29033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73BD5265-41AA-48EF-9501-7235BC5A6A68}"/>
              </a:ext>
            </a:extLst>
          </p:cNvPr>
          <p:cNvSpPr/>
          <p:nvPr/>
        </p:nvSpPr>
        <p:spPr bwMode="auto">
          <a:xfrm>
            <a:off x="5051993" y="2211937"/>
            <a:ext cx="3196120" cy="20237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229C3D4-5CFD-4D90-BAF4-ECE5F5237450}"/>
              </a:ext>
            </a:extLst>
          </p:cNvPr>
          <p:cNvSpPr/>
          <p:nvPr/>
        </p:nvSpPr>
        <p:spPr bwMode="auto">
          <a:xfrm>
            <a:off x="5339981" y="2348512"/>
            <a:ext cx="1046713" cy="1526015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28A250-BF96-4D95-A11F-943492F2A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8A54E2-3EB0-4185-B530-C8B9ABEF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EB0CB5C2-8F90-4111-8368-18ED72CDF5CE}"/>
              </a:ext>
            </a:extLst>
          </p:cNvPr>
          <p:cNvSpPr>
            <a:spLocks/>
          </p:cNvSpPr>
          <p:nvPr/>
        </p:nvSpPr>
        <p:spPr bwMode="auto">
          <a:xfrm>
            <a:off x="5339982" y="2595483"/>
            <a:ext cx="2841349" cy="1288066"/>
          </a:xfrm>
          <a:custGeom>
            <a:avLst/>
            <a:gdLst>
              <a:gd name="T0" fmla="*/ 0 w 7230794"/>
              <a:gd name="T1" fmla="*/ 873388 h 3418502"/>
              <a:gd name="T2" fmla="*/ 739480 w 7230794"/>
              <a:gd name="T3" fmla="*/ 14 h 3418502"/>
              <a:gd name="T4" fmla="*/ 2000490 w 7230794"/>
              <a:gd name="T5" fmla="*/ 851823 h 3418502"/>
              <a:gd name="T6" fmla="*/ 0 60000 65536"/>
              <a:gd name="T7" fmla="*/ 0 60000 65536"/>
              <a:gd name="T8" fmla="*/ 0 60000 65536"/>
              <a:gd name="connsiteX0" fmla="*/ 0 w 7242935"/>
              <a:gd name="connsiteY0" fmla="*/ 3418502 h 3418502"/>
              <a:gd name="connsiteX1" fmla="*/ 2672861 w 7242935"/>
              <a:gd name="connsiteY1" fmla="*/ 53 h 3418502"/>
              <a:gd name="connsiteX2" fmla="*/ 7242935 w 7242935"/>
              <a:gd name="connsiteY2" fmla="*/ 3397294 h 341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2935" h="3418502">
                <a:moveTo>
                  <a:pt x="0" y="3418502"/>
                </a:moveTo>
                <a:cubicBezTo>
                  <a:pt x="733864" y="1716311"/>
                  <a:pt x="1467729" y="14121"/>
                  <a:pt x="2672861" y="53"/>
                </a:cubicBezTo>
                <a:cubicBezTo>
                  <a:pt x="3877993" y="-14015"/>
                  <a:pt x="6485624" y="2836931"/>
                  <a:pt x="7242935" y="3397294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04415BD-9E7D-4C15-9515-F378EB1038BE}"/>
              </a:ext>
            </a:extLst>
          </p:cNvPr>
          <p:cNvSpPr>
            <a:spLocks/>
          </p:cNvSpPr>
          <p:nvPr/>
        </p:nvSpPr>
        <p:spPr bwMode="auto">
          <a:xfrm>
            <a:off x="5345901" y="2472358"/>
            <a:ext cx="2808172" cy="1402169"/>
          </a:xfrm>
          <a:custGeom>
            <a:avLst/>
            <a:gdLst>
              <a:gd name="T0" fmla="*/ 0 w 7160455"/>
              <a:gd name="T1" fmla="*/ 0 h 3735195"/>
              <a:gd name="T2" fmla="*/ 727642 w 7160455"/>
              <a:gd name="T3" fmla="*/ 813287 h 3735195"/>
              <a:gd name="T4" fmla="*/ 1980588 w 7160455"/>
              <a:gd name="T5" fmla="*/ 950034 h 3735195"/>
              <a:gd name="T6" fmla="*/ 0 60000 65536"/>
              <a:gd name="T7" fmla="*/ 0 60000 65536"/>
              <a:gd name="T8" fmla="*/ 0 60000 65536"/>
              <a:gd name="connsiteX0" fmla="*/ 0 w 7160455"/>
              <a:gd name="connsiteY0" fmla="*/ 0 h 3717556"/>
              <a:gd name="connsiteX1" fmla="*/ 2630658 w 7160455"/>
              <a:gd name="connsiteY1" fmla="*/ 2815648 h 3717556"/>
              <a:gd name="connsiteX2" fmla="*/ 7160455 w 7160455"/>
              <a:gd name="connsiteY2" fmla="*/ 3713871 h 371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0455" h="3717556">
                <a:moveTo>
                  <a:pt x="0" y="0"/>
                </a:moveTo>
                <a:cubicBezTo>
                  <a:pt x="718624" y="1280160"/>
                  <a:pt x="1437249" y="2196670"/>
                  <a:pt x="2630658" y="2815648"/>
                </a:cubicBezTo>
                <a:cubicBezTo>
                  <a:pt x="3824067" y="3434626"/>
                  <a:pt x="5492261" y="3756074"/>
                  <a:pt x="7160455" y="3713871"/>
                </a:cubicBezTo>
              </a:path>
            </a:pathLst>
          </a:cu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01B87169-A42C-48D5-BE60-D69B66A8D0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39982" y="2339764"/>
            <a:ext cx="2836586" cy="1539049"/>
          </a:xfrm>
          <a:prstGeom prst="line">
            <a:avLst/>
          </a:prstGeom>
          <a:noFill/>
          <a:ln w="3175" algn="ctr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id="{1C573550-E742-442A-AE05-1F3D08FA49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rgbClr val="FFC000"/>
                    </a:solidFill>
                    <a:ea typeface="ＭＳ Ｐゴシック" panose="020B0600070205080204" pitchFamily="50" charset="-128"/>
                  </a:rPr>
                  <a:t>demand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(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)</m:t>
                    </m:r>
                  </m:oMath>
                </a14:m>
                <a:endParaRPr kumimoji="1" lang="ja-JP" altLang="en-US" sz="1100" dirty="0">
                  <a:solidFill>
                    <a:srgbClr val="FFC000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C573550-E742-442A-AE05-1F3D08FA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blipFill>
                <a:blip r:embed="rId2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id="{06F72B6A-EB32-4F05-95D8-A37F461711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price </a:t>
                </a:r>
                <a14:m>
                  <m:oMath xmlns:m="http://schemas.openxmlformats.org/officeDocument/2006/math"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6F72B6A-EB32-4F05-95D8-A37F46171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blipFill>
                <a:blip r:embed="rId3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id="{C3D590E1-0B3D-4E60-9F19-35879F6936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revenue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𝑟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=</m:t>
                    </m:r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d>
                      <m:d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d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𝑞</m:t>
                        </m:r>
                      </m:e>
                    </m:d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3D590E1-0B3D-4E60-9F19-35879F693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blipFill>
                <a:blip r:embed="rId4"/>
                <a:stretch>
                  <a:fillRect t="-14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id="{A5051946-814A-4E6F-A9CD-6F44DF9B49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o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ptimal </a:t>
                </a:r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50" charset="-128"/>
                              </a:rPr>
                            </m:ctrlPr>
                          </m:accPr>
                          <m:e>
                            <m: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051946-814A-4E6F-A9CD-6F44DF9B4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blipFill>
                <a:blip r:embed="rId5"/>
                <a:stretch>
                  <a:fillRect t="-2326" r="-4103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id="{309C628F-6029-4054-AAF4-D8C5D778A9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𝑞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50000"/>
                    </a:schemeClr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09C628F-6029-4054-AAF4-D8C5D778A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楕円 15">
            <a:extLst>
              <a:ext uri="{FF2B5EF4-FFF2-40B4-BE49-F238E27FC236}">
                <a16:creationId xmlns:a16="http://schemas.microsoft.com/office/drawing/2014/main" id="{9DDB9F5A-D089-40C3-A3AD-B255EFC9B391}"/>
              </a:ext>
            </a:extLst>
          </p:cNvPr>
          <p:cNvSpPr/>
          <p:nvPr/>
        </p:nvSpPr>
        <p:spPr bwMode="auto">
          <a:xfrm>
            <a:off x="6354022" y="2559416"/>
            <a:ext cx="65344" cy="65344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A77421-FE6E-4608-9C75-CBED0EBA68D2}"/>
              </a:ext>
            </a:extLst>
          </p:cNvPr>
          <p:cNvSpPr/>
          <p:nvPr/>
        </p:nvSpPr>
        <p:spPr bwMode="auto">
          <a:xfrm>
            <a:off x="5339981" y="2339763"/>
            <a:ext cx="2836587" cy="154023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E453676-F718-4643-AD76-F9659F721F9A}"/>
              </a:ext>
            </a:extLst>
          </p:cNvPr>
          <p:cNvGrpSpPr/>
          <p:nvPr/>
        </p:nvGrpSpPr>
        <p:grpSpPr>
          <a:xfrm>
            <a:off x="5341568" y="2339763"/>
            <a:ext cx="56403" cy="1540233"/>
            <a:chOff x="1778747" y="2610604"/>
            <a:chExt cx="56403" cy="1540233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5136E20C-23E4-4A34-AFE3-2B340C778D48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7A3C11B7-79CB-4443-98BC-50662780E8D8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613AA56-4E43-4D10-AE46-D62F172ED3CF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2A25191-4C5B-4A3E-8257-9460890905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1DFEACA5-9078-4F55-92CA-F718848AE88A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96AE2D6A-37E3-4F8F-848C-CF6B98A19686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C1DE7DF-052D-40FA-8C67-CBD7B661F343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2ED76E85-A6FF-47BB-B6CE-1B138D73709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8271D1CB-38B0-4ED1-ADB2-FF29D0D2EA5D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6AC632C-F48B-4718-83EC-EF52F2C1583A}"/>
              </a:ext>
            </a:extLst>
          </p:cNvPr>
          <p:cNvGrpSpPr/>
          <p:nvPr/>
        </p:nvGrpSpPr>
        <p:grpSpPr>
          <a:xfrm>
            <a:off x="8120165" y="2339763"/>
            <a:ext cx="56403" cy="1540233"/>
            <a:chOff x="1778747" y="2610604"/>
            <a:chExt cx="56403" cy="1540233"/>
          </a:xfrm>
        </p:grpSpPr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21DF9679-0DF8-49E9-8C49-D90905BF8B3A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AF7EF4FF-79E0-4322-8F73-FBD239F69096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12CE85CD-354F-4438-A7EF-7A461B72378B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5E233A4F-F6A5-4912-9597-D9CAC67CB6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00C885A-10C9-4187-B780-9AEB521E9B8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D8950EB4-A527-4A57-9A32-3F28F9746915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9CF51575-6376-44A2-97EA-7F7733A7E32B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B1B7070-0402-4EBC-B245-0115ABF33ECD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1E1F5351-6F30-46FF-A9F9-39A4B02D9E25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5F20B442-01FB-4C9D-8543-303965F956E4}"/>
              </a:ext>
            </a:extLst>
          </p:cNvPr>
          <p:cNvGrpSpPr/>
          <p:nvPr/>
        </p:nvGrpSpPr>
        <p:grpSpPr>
          <a:xfrm rot="16200000">
            <a:off x="6082213" y="1594299"/>
            <a:ext cx="56403" cy="1540233"/>
            <a:chOff x="1778747" y="2610604"/>
            <a:chExt cx="56403" cy="1540233"/>
          </a:xfrm>
        </p:grpSpPr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F64BB14-A8E4-4350-A4FC-90FB5A1F86BE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AE331AFC-DECA-481D-9AF1-CDB50B37DA39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90AA6837-F73E-4BFA-B242-649F74DB7052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171AD48C-74F7-4EC7-A323-5EF12FE76938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85E641A5-97DD-4385-A4E7-D39A5DB5610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7BF34AB-02EF-4B26-8B01-532FA3E4EE3C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6228C4B9-C412-47F0-8F92-C9CE5D94A358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763498E7-3B91-46B7-BE88-21BDA8E1E1B3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53333D44-694C-4506-A87E-76F294966572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6625A440-D92E-4550-984E-D4768F63B01F}"/>
              </a:ext>
            </a:extLst>
          </p:cNvPr>
          <p:cNvCxnSpPr/>
          <p:nvPr/>
        </p:nvCxnSpPr>
        <p:spPr bwMode="auto">
          <a:xfrm rot="16200000">
            <a:off x="7237279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15D4A679-A870-4F76-BDDD-DDAB64F6FC15}"/>
              </a:ext>
            </a:extLst>
          </p:cNvPr>
          <p:cNvCxnSpPr/>
          <p:nvPr/>
        </p:nvCxnSpPr>
        <p:spPr bwMode="auto">
          <a:xfrm rot="16200000">
            <a:off x="7429808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4E81067E-B0BD-4407-8E25-1C9939B1ADE9}"/>
              </a:ext>
            </a:extLst>
          </p:cNvPr>
          <p:cNvCxnSpPr/>
          <p:nvPr/>
        </p:nvCxnSpPr>
        <p:spPr bwMode="auto">
          <a:xfrm rot="16200000">
            <a:off x="7622337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943E6FB6-43B6-44DB-922C-029792829877}"/>
              </a:ext>
            </a:extLst>
          </p:cNvPr>
          <p:cNvCxnSpPr/>
          <p:nvPr/>
        </p:nvCxnSpPr>
        <p:spPr bwMode="auto">
          <a:xfrm rot="16200000">
            <a:off x="7814866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E435E47B-63B4-4B12-B80B-B060E391085B}"/>
              </a:ext>
            </a:extLst>
          </p:cNvPr>
          <p:cNvCxnSpPr/>
          <p:nvPr/>
        </p:nvCxnSpPr>
        <p:spPr bwMode="auto">
          <a:xfrm rot="16200000">
            <a:off x="8007395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B0DB3DBA-576D-449E-843C-8B5FA058FB89}"/>
              </a:ext>
            </a:extLst>
          </p:cNvPr>
          <p:cNvCxnSpPr/>
          <p:nvPr/>
        </p:nvCxnSpPr>
        <p:spPr bwMode="auto">
          <a:xfrm rot="16200000">
            <a:off x="6852221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F5B4BD65-7B2C-4514-8405-2AF4DFEE2A24}"/>
              </a:ext>
            </a:extLst>
          </p:cNvPr>
          <p:cNvCxnSpPr/>
          <p:nvPr/>
        </p:nvCxnSpPr>
        <p:spPr bwMode="auto">
          <a:xfrm rot="16200000">
            <a:off x="7044750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55D5C9F-E116-4AD5-8685-2949CE03917B}"/>
              </a:ext>
            </a:extLst>
          </p:cNvPr>
          <p:cNvGrpSpPr/>
          <p:nvPr/>
        </p:nvGrpSpPr>
        <p:grpSpPr>
          <a:xfrm rot="16200000">
            <a:off x="6082213" y="3081676"/>
            <a:ext cx="56403" cy="1540233"/>
            <a:chOff x="1778747" y="2610604"/>
            <a:chExt cx="56403" cy="1540233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E90FEF1D-261E-433E-8B30-82091450A0A0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01CBE939-87C6-41B7-8E44-CC221AEFF4FB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F572C71C-DA8E-4015-9638-5F3C68414175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62237CAB-A837-48ED-BEA5-58DDEF6A10FD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B10B37F3-9E20-4CAD-AFD8-6794D3D5158C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2272B61E-2BCF-4DF5-9811-331A2ECD803E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0E23E818-98DF-4B66-A7FC-20D5BF937F60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A1F08D6C-4D8F-4177-BA36-A5BA0BF64C7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FE99E1B-13CE-4F72-BACC-DB2FA0BDCBF7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2C65AFD9-3704-46F8-977C-71B8C3940055}"/>
              </a:ext>
            </a:extLst>
          </p:cNvPr>
          <p:cNvCxnSpPr/>
          <p:nvPr/>
        </p:nvCxnSpPr>
        <p:spPr bwMode="auto">
          <a:xfrm rot="16200000">
            <a:off x="7237279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0B2976FD-262E-4B59-85FC-DB10FCE0D9EE}"/>
              </a:ext>
            </a:extLst>
          </p:cNvPr>
          <p:cNvCxnSpPr/>
          <p:nvPr/>
        </p:nvCxnSpPr>
        <p:spPr bwMode="auto">
          <a:xfrm rot="16200000">
            <a:off x="7429808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B342DFD-5CDB-4C7B-855E-7B2FC74B9091}"/>
              </a:ext>
            </a:extLst>
          </p:cNvPr>
          <p:cNvCxnSpPr/>
          <p:nvPr/>
        </p:nvCxnSpPr>
        <p:spPr bwMode="auto">
          <a:xfrm rot="16200000">
            <a:off x="7622337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E1AF0AE-5E37-41F0-9311-04D2AAE1DD83}"/>
              </a:ext>
            </a:extLst>
          </p:cNvPr>
          <p:cNvCxnSpPr/>
          <p:nvPr/>
        </p:nvCxnSpPr>
        <p:spPr bwMode="auto">
          <a:xfrm rot="16200000">
            <a:off x="7814866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990CBC5B-B3E5-4338-9F5A-181664F6BF9B}"/>
              </a:ext>
            </a:extLst>
          </p:cNvPr>
          <p:cNvCxnSpPr/>
          <p:nvPr/>
        </p:nvCxnSpPr>
        <p:spPr bwMode="auto">
          <a:xfrm rot="16200000">
            <a:off x="8007395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5D93A6C6-4DF8-4395-B621-2A652D28DFE5}"/>
              </a:ext>
            </a:extLst>
          </p:cNvPr>
          <p:cNvCxnSpPr/>
          <p:nvPr/>
        </p:nvCxnSpPr>
        <p:spPr bwMode="auto">
          <a:xfrm rot="16200000">
            <a:off x="6852221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B7D92C7C-7439-44BF-A5D2-BB921FFF49D2}"/>
              </a:ext>
            </a:extLst>
          </p:cNvPr>
          <p:cNvCxnSpPr/>
          <p:nvPr/>
        </p:nvCxnSpPr>
        <p:spPr bwMode="auto">
          <a:xfrm rot="16200000">
            <a:off x="7044750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3926A6D6-35D1-41C5-9157-2FD7BEDD5C7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68861" y="3878814"/>
            <a:ext cx="217833" cy="1632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TextBox 16">
            <a:extLst>
              <a:ext uri="{FF2B5EF4-FFF2-40B4-BE49-F238E27FC236}">
                <a16:creationId xmlns:a16="http://schemas.microsoft.com/office/drawing/2014/main" id="{62F92BAF-D3E2-4F86-AC94-394D53FB66D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573345" y="3006650"/>
            <a:ext cx="12811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ea typeface="ＭＳ Ｐゴシック" panose="020B0600070205080204" pitchFamily="50" charset="-128"/>
              </a:rPr>
              <a:t>demand, revenue</a:t>
            </a:r>
            <a:endParaRPr kumimoji="1" lang="ja-JP" altLang="en-US" sz="1100" dirty="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1E1B4554-DCF9-4D7B-99A0-75D732AACFD9}"/>
              </a:ext>
            </a:extLst>
          </p:cNvPr>
          <p:cNvCxnSpPr/>
          <p:nvPr/>
        </p:nvCxnSpPr>
        <p:spPr bwMode="auto">
          <a:xfrm flipH="1">
            <a:off x="1493853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217AD9E0-67FF-43EC-B378-9B25CEBEE13D}"/>
              </a:ext>
            </a:extLst>
          </p:cNvPr>
          <p:cNvCxnSpPr/>
          <p:nvPr/>
        </p:nvCxnSpPr>
        <p:spPr bwMode="auto">
          <a:xfrm flipH="1">
            <a:off x="1493853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64BF5060-441E-4DDA-8028-CF4A9ACFF20C}"/>
              </a:ext>
            </a:extLst>
          </p:cNvPr>
          <p:cNvCxnSpPr/>
          <p:nvPr/>
        </p:nvCxnSpPr>
        <p:spPr bwMode="auto">
          <a:xfrm flipH="1" flipV="1">
            <a:off x="1493853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A5DE3A06-4F45-477F-BF1D-E80C6DF589F0}"/>
                  </a:ext>
                </a:extLst>
              </p:cNvPr>
              <p:cNvSpPr txBox="1"/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DE3A06-4F45-477F-BF1D-E80C6DF5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楕円 104">
            <a:extLst>
              <a:ext uri="{FF2B5EF4-FFF2-40B4-BE49-F238E27FC236}">
                <a16:creationId xmlns:a16="http://schemas.microsoft.com/office/drawing/2014/main" id="{B1F59B76-69C6-4426-966B-8DE89DC8509E}"/>
              </a:ext>
            </a:extLst>
          </p:cNvPr>
          <p:cNvSpPr/>
          <p:nvPr/>
        </p:nvSpPr>
        <p:spPr bwMode="auto">
          <a:xfrm>
            <a:off x="1194864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4C96CE33-1387-4D05-A2D6-0CD9785D64A5}"/>
              </a:ext>
            </a:extLst>
          </p:cNvPr>
          <p:cNvSpPr/>
          <p:nvPr/>
        </p:nvSpPr>
        <p:spPr bwMode="auto">
          <a:xfrm>
            <a:off x="2111073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1119EE51-0AF5-4445-B7CE-00AC46B90272}"/>
              </a:ext>
            </a:extLst>
          </p:cNvPr>
          <p:cNvSpPr/>
          <p:nvPr/>
        </p:nvSpPr>
        <p:spPr bwMode="auto">
          <a:xfrm>
            <a:off x="2111073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A8AA9479-6C66-4A22-BF99-F4842D028229}"/>
              </a:ext>
            </a:extLst>
          </p:cNvPr>
          <p:cNvSpPr/>
          <p:nvPr/>
        </p:nvSpPr>
        <p:spPr bwMode="auto">
          <a:xfrm>
            <a:off x="2111073" y="258824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831BFC7A-CDE7-40B9-96D1-E74D9541F43A}"/>
              </a:ext>
            </a:extLst>
          </p:cNvPr>
          <p:cNvCxnSpPr/>
          <p:nvPr/>
        </p:nvCxnSpPr>
        <p:spPr bwMode="auto">
          <a:xfrm flipH="1">
            <a:off x="1493853" y="3542354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1FF6B934-938B-426A-B73D-AD54BF0C5F29}"/>
              </a:ext>
            </a:extLst>
          </p:cNvPr>
          <p:cNvCxnSpPr/>
          <p:nvPr/>
        </p:nvCxnSpPr>
        <p:spPr bwMode="auto">
          <a:xfrm flipH="1">
            <a:off x="1493853" y="3813797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DBD3B298-F333-458D-98FE-9E2DF87AF529}"/>
              </a:ext>
            </a:extLst>
          </p:cNvPr>
          <p:cNvCxnSpPr/>
          <p:nvPr/>
        </p:nvCxnSpPr>
        <p:spPr bwMode="auto">
          <a:xfrm flipH="1" flipV="1">
            <a:off x="1493853" y="3919201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楕円 114">
            <a:extLst>
              <a:ext uri="{FF2B5EF4-FFF2-40B4-BE49-F238E27FC236}">
                <a16:creationId xmlns:a16="http://schemas.microsoft.com/office/drawing/2014/main" id="{F37BE6EC-56AF-429B-9244-87176C9C5C42}"/>
              </a:ext>
            </a:extLst>
          </p:cNvPr>
          <p:cNvSpPr/>
          <p:nvPr/>
        </p:nvSpPr>
        <p:spPr bwMode="auto">
          <a:xfrm>
            <a:off x="1194864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AF76779F-9ABD-4C61-A04C-1ABF92C68494}"/>
              </a:ext>
            </a:extLst>
          </p:cNvPr>
          <p:cNvSpPr/>
          <p:nvPr/>
        </p:nvSpPr>
        <p:spPr bwMode="auto">
          <a:xfrm>
            <a:off x="2111073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7" name="楕円 116">
            <a:extLst>
              <a:ext uri="{FF2B5EF4-FFF2-40B4-BE49-F238E27FC236}">
                <a16:creationId xmlns:a16="http://schemas.microsoft.com/office/drawing/2014/main" id="{2863D941-B86B-4032-A8C3-B1723E79AF46}"/>
              </a:ext>
            </a:extLst>
          </p:cNvPr>
          <p:cNvSpPr/>
          <p:nvPr/>
        </p:nvSpPr>
        <p:spPr bwMode="auto">
          <a:xfrm>
            <a:off x="2111073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C38D6168-D8F8-4790-84D8-51ABEE2F63EC}"/>
              </a:ext>
            </a:extLst>
          </p:cNvPr>
          <p:cNvSpPr/>
          <p:nvPr/>
        </p:nvSpPr>
        <p:spPr bwMode="auto">
          <a:xfrm>
            <a:off x="2111073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7" name="楕円 126">
            <a:extLst>
              <a:ext uri="{FF2B5EF4-FFF2-40B4-BE49-F238E27FC236}">
                <a16:creationId xmlns:a16="http://schemas.microsoft.com/office/drawing/2014/main" id="{8571EEBA-3F81-4615-9E07-BBE7DED13C4D}"/>
              </a:ext>
            </a:extLst>
          </p:cNvPr>
          <p:cNvSpPr/>
          <p:nvPr/>
        </p:nvSpPr>
        <p:spPr bwMode="auto">
          <a:xfrm>
            <a:off x="2942647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8" name="楕円 127">
            <a:extLst>
              <a:ext uri="{FF2B5EF4-FFF2-40B4-BE49-F238E27FC236}">
                <a16:creationId xmlns:a16="http://schemas.microsoft.com/office/drawing/2014/main" id="{A800EEC6-A52C-4887-B20D-9D067AA3459A}"/>
              </a:ext>
            </a:extLst>
          </p:cNvPr>
          <p:cNvSpPr/>
          <p:nvPr/>
        </p:nvSpPr>
        <p:spPr bwMode="auto">
          <a:xfrm>
            <a:off x="3858856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楕円 128">
            <a:extLst>
              <a:ext uri="{FF2B5EF4-FFF2-40B4-BE49-F238E27FC236}">
                <a16:creationId xmlns:a16="http://schemas.microsoft.com/office/drawing/2014/main" id="{D59DFEBB-6574-4C3B-BC9C-60AF9AE0203E}"/>
              </a:ext>
            </a:extLst>
          </p:cNvPr>
          <p:cNvSpPr/>
          <p:nvPr/>
        </p:nvSpPr>
        <p:spPr bwMode="auto">
          <a:xfrm>
            <a:off x="3858856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F8758B3F-438C-47D0-9C04-4510BB76D181}"/>
              </a:ext>
            </a:extLst>
          </p:cNvPr>
          <p:cNvSpPr/>
          <p:nvPr/>
        </p:nvSpPr>
        <p:spPr bwMode="auto">
          <a:xfrm>
            <a:off x="3858856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BD65DC56-E769-41FC-93A1-4293BA35AE03}"/>
              </a:ext>
            </a:extLst>
          </p:cNvPr>
          <p:cNvCxnSpPr/>
          <p:nvPr/>
        </p:nvCxnSpPr>
        <p:spPr bwMode="auto">
          <a:xfrm>
            <a:off x="3249779" y="3813797"/>
            <a:ext cx="60907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FBFF798D-0247-4887-9D77-DA9420328C43}"/>
              </a:ext>
            </a:extLst>
          </p:cNvPr>
          <p:cNvCxnSpPr>
            <a:endCxn id="128" idx="2"/>
          </p:cNvCxnSpPr>
          <p:nvPr/>
        </p:nvCxnSpPr>
        <p:spPr bwMode="auto">
          <a:xfrm flipV="1">
            <a:off x="3249779" y="3522634"/>
            <a:ext cx="609077" cy="221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F2691164-67C1-4046-9FEE-4C6412F04FBD}"/>
                  </a:ext>
                </a:extLst>
              </p:cNvPr>
              <p:cNvSpPr txBox="1"/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2691164-67C1-4046-9FEE-4C6412F04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761FF25D-5EB8-4F25-B7DE-92904CF66415}"/>
                  </a:ext>
                </a:extLst>
              </p:cNvPr>
              <p:cNvSpPr txBox="1"/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1FF25D-5EB8-4F25-B7DE-92904CF6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27F8769-C2E7-45FC-A2E7-752B8F264C00}"/>
              </a:ext>
            </a:extLst>
          </p:cNvPr>
          <p:cNvSpPr txBox="1"/>
          <p:nvPr/>
        </p:nvSpPr>
        <p:spPr>
          <a:xfrm>
            <a:off x="3032719" y="4299521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4. shipment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B8E735E-4427-4ED7-ABEB-85D809B52BB0}"/>
              </a:ext>
            </a:extLst>
          </p:cNvPr>
          <p:cNvSpPr txBox="1"/>
          <p:nvPr/>
        </p:nvSpPr>
        <p:spPr>
          <a:xfrm>
            <a:off x="1301769" y="4301230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3. payment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98CFC38A-312D-4B35-9C96-15E35A6A7766}"/>
              </a:ext>
            </a:extLst>
          </p:cNvPr>
          <p:cNvCxnSpPr/>
          <p:nvPr/>
        </p:nvCxnSpPr>
        <p:spPr bwMode="auto">
          <a:xfrm flipH="1">
            <a:off x="3208164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07CD97DE-64F7-403B-B036-45445F48380A}"/>
              </a:ext>
            </a:extLst>
          </p:cNvPr>
          <p:cNvCxnSpPr/>
          <p:nvPr/>
        </p:nvCxnSpPr>
        <p:spPr bwMode="auto">
          <a:xfrm flipH="1">
            <a:off x="3208164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A99DB37D-7A03-4CC6-8B11-5C0C46EF21E6}"/>
              </a:ext>
            </a:extLst>
          </p:cNvPr>
          <p:cNvCxnSpPr/>
          <p:nvPr/>
        </p:nvCxnSpPr>
        <p:spPr bwMode="auto">
          <a:xfrm flipH="1" flipV="1">
            <a:off x="3208164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7" name="楕円 146">
            <a:extLst>
              <a:ext uri="{FF2B5EF4-FFF2-40B4-BE49-F238E27FC236}">
                <a16:creationId xmlns:a16="http://schemas.microsoft.com/office/drawing/2014/main" id="{F85F9BEA-BA8C-480E-9E8C-85FD1C422CFE}"/>
              </a:ext>
            </a:extLst>
          </p:cNvPr>
          <p:cNvSpPr/>
          <p:nvPr/>
        </p:nvSpPr>
        <p:spPr bwMode="auto">
          <a:xfrm>
            <a:off x="2909175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529C7471-670C-4C7E-8FB5-CB9BFE038E16}"/>
              </a:ext>
            </a:extLst>
          </p:cNvPr>
          <p:cNvSpPr/>
          <p:nvPr/>
        </p:nvSpPr>
        <p:spPr bwMode="auto">
          <a:xfrm>
            <a:off x="3825384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9" name="楕円 148">
            <a:extLst>
              <a:ext uri="{FF2B5EF4-FFF2-40B4-BE49-F238E27FC236}">
                <a16:creationId xmlns:a16="http://schemas.microsoft.com/office/drawing/2014/main" id="{B59D5A61-5577-409E-9F15-298BF35ACA0D}"/>
              </a:ext>
            </a:extLst>
          </p:cNvPr>
          <p:cNvSpPr/>
          <p:nvPr/>
        </p:nvSpPr>
        <p:spPr bwMode="auto">
          <a:xfrm>
            <a:off x="3825384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楕円 149">
            <a:extLst>
              <a:ext uri="{FF2B5EF4-FFF2-40B4-BE49-F238E27FC236}">
                <a16:creationId xmlns:a16="http://schemas.microsoft.com/office/drawing/2014/main" id="{CBE186B5-EC6C-4228-AD72-F650E4669244}"/>
              </a:ext>
            </a:extLst>
          </p:cNvPr>
          <p:cNvSpPr/>
          <p:nvPr/>
        </p:nvSpPr>
        <p:spPr bwMode="auto">
          <a:xfrm>
            <a:off x="3825384" y="2588241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A923ED71-5171-4C17-B059-DF3AC0BD4CBA}"/>
              </a:ext>
            </a:extLst>
          </p:cNvPr>
          <p:cNvSpPr txBox="1"/>
          <p:nvPr/>
        </p:nvSpPr>
        <p:spPr>
          <a:xfrm>
            <a:off x="1349858" y="2824463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1. bidding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DC5BA5EC-C753-46DC-917D-1C200F9C0DC3}"/>
              </a:ext>
            </a:extLst>
          </p:cNvPr>
          <p:cNvSpPr txBox="1"/>
          <p:nvPr/>
        </p:nvSpPr>
        <p:spPr>
          <a:xfrm>
            <a:off x="4019399" y="200022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2C9034CE-35AD-4F20-BD8D-BF5DE4B2A94D}"/>
              </a:ext>
            </a:extLst>
          </p:cNvPr>
          <p:cNvSpPr txBox="1"/>
          <p:nvPr/>
        </p:nvSpPr>
        <p:spPr>
          <a:xfrm>
            <a:off x="4019399" y="2301582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BEBBBC8D-DD92-43F3-9AAB-AF93BB2AC409}"/>
              </a:ext>
            </a:extLst>
          </p:cNvPr>
          <p:cNvSpPr txBox="1"/>
          <p:nvPr/>
        </p:nvSpPr>
        <p:spPr>
          <a:xfrm>
            <a:off x="4019399" y="2591683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✘</a:t>
            </a:r>
            <a:r>
              <a:rPr kumimoji="1" lang="en-US" altLang="ja-JP" sz="1100" dirty="0">
                <a:solidFill>
                  <a:schemeClr val="tx1"/>
                </a:solidFill>
              </a:rPr>
              <a:t>0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5A19F946-1D25-4FDE-895E-91FB2D773BDA}"/>
              </a:ext>
            </a:extLst>
          </p:cNvPr>
          <p:cNvSpPr txBox="1"/>
          <p:nvPr/>
        </p:nvSpPr>
        <p:spPr>
          <a:xfrm>
            <a:off x="2626331" y="2830010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2. asking and allocation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3F0345EA-4BDC-4912-84F9-649755EE8EE1}"/>
              </a:ext>
            </a:extLst>
          </p:cNvPr>
          <p:cNvCxnSpPr>
            <a:endCxn id="130" idx="2"/>
          </p:cNvCxnSpPr>
          <p:nvPr/>
        </p:nvCxnSpPr>
        <p:spPr bwMode="auto">
          <a:xfrm>
            <a:off x="3249779" y="3876344"/>
            <a:ext cx="609077" cy="2185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1FF5C4BD-2012-45F9-99D9-C28BBCEB581B}"/>
              </a:ext>
            </a:extLst>
          </p:cNvPr>
          <p:cNvSpPr txBox="1"/>
          <p:nvPr/>
        </p:nvSpPr>
        <p:spPr>
          <a:xfrm>
            <a:off x="3361060" y="383266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solidFill>
                  <a:schemeClr val="tx1"/>
                </a:solidFill>
              </a:rPr>
              <a:t>×</a:t>
            </a:r>
            <a:endParaRPr kumimoji="1" lang="ja-JP" altLang="en-US" sz="11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C93E100C-A3F6-4E2C-855A-8434345380F3}"/>
                  </a:ext>
                </a:extLst>
              </p:cNvPr>
              <p:cNvSpPr txBox="1"/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93E100C-A3F6-4E2C-855A-843434538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id="{8D16CFCA-ED54-4981-B540-B77814A56859}"/>
                  </a:ext>
                </a:extLst>
              </p:cNvPr>
              <p:cNvSpPr txBox="1"/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16CFCA-ED54-4981-B540-B77814A56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F41E0886-3629-4567-838B-A90D5CEAEDCA}"/>
                  </a:ext>
                </a:extLst>
              </p:cNvPr>
              <p:cNvSpPr txBox="1"/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1E0886-3629-4567-838B-A90D5CEA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id="{CC8AB245-0849-4DCB-960F-1A4EAFA6636E}"/>
                  </a:ext>
                </a:extLst>
              </p:cNvPr>
              <p:cNvSpPr txBox="1"/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C8AB245-0849-4DCB-960F-1A4EAFA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id="{C614424B-3E5F-4A30-8951-D412B7957A38}"/>
                  </a:ext>
                </a:extLst>
              </p:cNvPr>
              <p:cNvSpPr txBox="1"/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14424B-3E5F-4A30-8951-D412B7957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id="{55AC0F78-96D3-4E77-943A-9D6244183974}"/>
                  </a:ext>
                </a:extLst>
              </p:cNvPr>
              <p:cNvSpPr/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5AC0F78-96D3-4E77-943A-9D62441839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id="{6B37A95C-D5E2-43C6-A8C1-591460A97509}"/>
                  </a:ext>
                </a:extLst>
              </p:cNvPr>
              <p:cNvSpPr/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B37A95C-D5E2-43C6-A8C1-591460A97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正方形/長方形 202">
                <a:extLst>
                  <a:ext uri="{FF2B5EF4-FFF2-40B4-BE49-F238E27FC236}">
                    <a16:creationId xmlns:a16="http://schemas.microsoft.com/office/drawing/2014/main" id="{29C0A178-BE53-4DDC-9D27-D51FD0CBA45C}"/>
                  </a:ext>
                </a:extLst>
              </p:cNvPr>
              <p:cNvSpPr/>
              <p:nvPr/>
            </p:nvSpPr>
            <p:spPr>
              <a:xfrm>
                <a:off x="820220" y="3953767"/>
                <a:ext cx="963534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ja-JP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ja-JP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altLang="ja-JP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ja-JP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altLang="ja-JP" sz="1200" dirty="0">
                    <a:solidFill>
                      <a:srgbClr val="FF0000"/>
                    </a:solidFill>
                  </a:rPr>
                  <a:t>)</a:t>
                </a:r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3" name="正方形/長方形 20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9C0A178-BE53-4DDC-9D27-D51FD0CBA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20" y="3953767"/>
                <a:ext cx="963534" cy="258532"/>
              </a:xfrm>
              <a:prstGeom prst="rect">
                <a:avLst/>
              </a:prstGeom>
              <a:blipFill>
                <a:blip r:embed="rId16"/>
                <a:stretch>
                  <a:fillRect t="-11905" r="-1899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id="{C22B3370-BF7B-4D51-A1E7-6F5DC0793496}"/>
                  </a:ext>
                </a:extLst>
              </p:cNvPr>
              <p:cNvSpPr/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22B3370-BF7B-4D51-A1E7-6F5DC079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id="{B11B3CA2-8922-4E79-9672-D8ACCA758074}"/>
                  </a:ext>
                </a:extLst>
              </p:cNvPr>
              <p:cNvSpPr/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11B3CA2-8922-4E79-9672-D8ACCA758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  <a:blipFill>
                <a:blip r:embed="rId18"/>
                <a:stretch>
                  <a:fillRect t="-4762" r="-104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id="{FC74C96F-E0B4-4754-85DE-7277B5CC2458}"/>
                  </a:ext>
                </a:extLst>
              </p:cNvPr>
              <p:cNvSpPr/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C74C96F-E0B4-4754-85DE-7277B5CC2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  <a:blipFill>
                <a:blip r:embed="rId19"/>
                <a:stretch>
                  <a:fillRect t="-4651" r="-9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id="{E2AD19C4-2A2D-4A8C-A0F8-F7DBB454D179}"/>
                  </a:ext>
                </a:extLst>
              </p:cNvPr>
              <p:cNvSpPr/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2AD19C4-2A2D-4A8C-A0F8-F7DBB454D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id="{71F2D869-58CC-48DA-A476-8348FB4E3E64}"/>
                  </a:ext>
                </a:extLst>
              </p:cNvPr>
              <p:cNvSpPr txBox="1"/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1F2D869-58CC-48DA-A476-8348FB4E3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B4C7FC54-61A2-4942-BE51-C4797BB3C8D1}"/>
                  </a:ext>
                </a:extLst>
              </p:cNvPr>
              <p:cNvSpPr txBox="1"/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4C7FC54-61A2-4942-BE51-C4797BB3C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2D222F60-3E26-4BA5-BCAB-BF875ACDD7FF}"/>
                  </a:ext>
                </a:extLst>
              </p:cNvPr>
              <p:cNvSpPr txBox="1"/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D222F60-3E26-4BA5-BCAB-BF875ACD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id="{61F923BD-5492-42E0-A61F-71B7686423FD}"/>
                  </a:ext>
                </a:extLst>
              </p:cNvPr>
              <p:cNvSpPr/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1F923BD-5492-42E0-A61F-71B768642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11692082-F04D-4971-BC60-65A7AC2C91D0}"/>
                  </a:ext>
                </a:extLst>
              </p:cNvPr>
              <p:cNvSpPr/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1692082-F04D-4971-BC60-65A7AC2C9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8091B0EF-1A50-46D2-BD20-F836437E283C}"/>
                  </a:ext>
                </a:extLst>
              </p:cNvPr>
              <p:cNvSpPr/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91B0EF-1A50-46D2-BD20-F836437E2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5E62C391-F2EA-4569-9F6C-159CB5E9EA42}"/>
                  </a:ext>
                </a:extLst>
              </p:cNvPr>
              <p:cNvSpPr txBox="1"/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E62C391-F2EA-4569-9F6C-159CB5E9E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blipFill>
                <a:blip r:embed="rId25"/>
                <a:stretch>
                  <a:fillRect r="-1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3696C32-1C7E-413C-92D0-814BBDF8E57B}"/>
              </a:ext>
            </a:extLst>
          </p:cNvPr>
          <p:cNvCxnSpPr>
            <a:cxnSpLocks/>
          </p:cNvCxnSpPr>
          <p:nvPr/>
        </p:nvCxnSpPr>
        <p:spPr bwMode="auto">
          <a:xfrm>
            <a:off x="5339981" y="2290729"/>
            <a:ext cx="104671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288E0B09-26B3-4273-8F78-FC8D82A0742B}"/>
              </a:ext>
            </a:extLst>
          </p:cNvPr>
          <p:cNvCxnSpPr>
            <a:cxnSpLocks/>
          </p:cNvCxnSpPr>
          <p:nvPr/>
        </p:nvCxnSpPr>
        <p:spPr bwMode="auto">
          <a:xfrm>
            <a:off x="6386694" y="2290729"/>
            <a:ext cx="178987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id="{232479E6-BD0A-4370-9BDA-0A2AB22730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pruned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32479E6-BD0A-4370-9BDA-0A2AB227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blipFill>
                <a:blip r:embed="rId26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id="{D8ECB721-E193-44FB-82CB-9D8DFAAC99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allocated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8ECB721-E193-44FB-82CB-9D8DFAAC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blipFill>
                <a:blip r:embed="rId27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41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8641961-142E-4A61-AFED-7C74E4BC67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7EAB801-8E08-43DE-9980-0FA710DF1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09ECA171-44B8-441C-9712-6563B872E8CA}"/>
              </a:ext>
            </a:extLst>
          </p:cNvPr>
          <p:cNvSpPr/>
          <p:nvPr/>
        </p:nvSpPr>
        <p:spPr bwMode="auto">
          <a:xfrm>
            <a:off x="1325880" y="2103120"/>
            <a:ext cx="411480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A3A9BAC-0F60-4187-A9E0-6FFA32FF0840}"/>
              </a:ext>
            </a:extLst>
          </p:cNvPr>
          <p:cNvSpPr/>
          <p:nvPr/>
        </p:nvSpPr>
        <p:spPr bwMode="auto">
          <a:xfrm>
            <a:off x="549275" y="3017520"/>
            <a:ext cx="2102485" cy="274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8135AF-B4A0-4A51-8204-AD8F485BF904}"/>
              </a:ext>
            </a:extLst>
          </p:cNvPr>
          <p:cNvSpPr txBox="1"/>
          <p:nvPr/>
        </p:nvSpPr>
        <p:spPr>
          <a:xfrm>
            <a:off x="1219675" y="1795343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EF06152-AB1B-4350-86E4-8DF6C6F03AE1}"/>
              </a:ext>
            </a:extLst>
          </p:cNvPr>
          <p:cNvSpPr txBox="1"/>
          <p:nvPr/>
        </p:nvSpPr>
        <p:spPr>
          <a:xfrm>
            <a:off x="971209" y="300692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B74735-1524-474F-BF86-E38AEB7889EC}"/>
              </a:ext>
            </a:extLst>
          </p:cNvPr>
          <p:cNvCxnSpPr>
            <a:cxnSpLocks/>
          </p:cNvCxnSpPr>
          <p:nvPr/>
        </p:nvCxnSpPr>
        <p:spPr bwMode="auto">
          <a:xfrm flipH="1">
            <a:off x="1573529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F94E7D3-E833-4340-91FC-131FF26410CA}"/>
              </a:ext>
            </a:extLst>
          </p:cNvPr>
          <p:cNvCxnSpPr/>
          <p:nvPr/>
        </p:nvCxnSpPr>
        <p:spPr bwMode="auto">
          <a:xfrm flipH="1">
            <a:off x="1485900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5833D73-7C10-4D8C-AAA6-D9C3BEE27B24}"/>
                  </a:ext>
                </a:extLst>
              </p:cNvPr>
              <p:cNvSpPr txBox="1"/>
              <p:nvPr/>
            </p:nvSpPr>
            <p:spPr>
              <a:xfrm>
                <a:off x="983867" y="2580203"/>
                <a:ext cx="5779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5833D73-7C10-4D8C-AAA6-D9C3BEE27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867" y="2580203"/>
                <a:ext cx="57791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5EE84047-9D03-43F2-B295-DD03DF3FCF86}"/>
                  </a:ext>
                </a:extLst>
              </p:cNvPr>
              <p:cNvSpPr txBox="1"/>
              <p:nvPr/>
            </p:nvSpPr>
            <p:spPr>
              <a:xfrm>
                <a:off x="1506840" y="2595443"/>
                <a:ext cx="3976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5EE84047-9D03-43F2-B295-DD03DF3FC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840" y="2595443"/>
                <a:ext cx="397609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楕円 14">
            <a:extLst>
              <a:ext uri="{FF2B5EF4-FFF2-40B4-BE49-F238E27FC236}">
                <a16:creationId xmlns:a16="http://schemas.microsoft.com/office/drawing/2014/main" id="{20FCB433-112C-4587-809B-64C3E3C367BC}"/>
              </a:ext>
            </a:extLst>
          </p:cNvPr>
          <p:cNvSpPr/>
          <p:nvPr/>
        </p:nvSpPr>
        <p:spPr bwMode="auto">
          <a:xfrm>
            <a:off x="3273448" y="2103120"/>
            <a:ext cx="411480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A13603C-55D6-4F11-BE69-6AB59731FCFF}"/>
              </a:ext>
            </a:extLst>
          </p:cNvPr>
          <p:cNvSpPr/>
          <p:nvPr/>
        </p:nvSpPr>
        <p:spPr bwMode="auto">
          <a:xfrm>
            <a:off x="3166451" y="3017520"/>
            <a:ext cx="2102485" cy="274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E857353-1F19-49D7-9695-F67BCCD812D5}"/>
              </a:ext>
            </a:extLst>
          </p:cNvPr>
          <p:cNvSpPr txBox="1"/>
          <p:nvPr/>
        </p:nvSpPr>
        <p:spPr>
          <a:xfrm>
            <a:off x="3730646" y="1303020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0DF261E-5242-430E-B497-5807DF97ED11}"/>
              </a:ext>
            </a:extLst>
          </p:cNvPr>
          <p:cNvSpPr txBox="1"/>
          <p:nvPr/>
        </p:nvSpPr>
        <p:spPr>
          <a:xfrm>
            <a:off x="3588385" y="300692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8BE911E5-95F9-4BD2-91B3-7E836820F879}"/>
              </a:ext>
            </a:extLst>
          </p:cNvPr>
          <p:cNvSpPr/>
          <p:nvPr/>
        </p:nvSpPr>
        <p:spPr bwMode="auto">
          <a:xfrm>
            <a:off x="3943055" y="2103120"/>
            <a:ext cx="411480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20599C72-138E-4A3F-8412-F67A55E8E83B}"/>
              </a:ext>
            </a:extLst>
          </p:cNvPr>
          <p:cNvSpPr/>
          <p:nvPr/>
        </p:nvSpPr>
        <p:spPr bwMode="auto">
          <a:xfrm>
            <a:off x="4616495" y="2103120"/>
            <a:ext cx="411480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2214EF2-647E-482E-A5B2-F6BCE943A4B1}"/>
              </a:ext>
            </a:extLst>
          </p:cNvPr>
          <p:cNvCxnSpPr/>
          <p:nvPr/>
        </p:nvCxnSpPr>
        <p:spPr bwMode="auto">
          <a:xfrm flipH="1">
            <a:off x="3434717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F218D75A-6E67-4964-BF2F-63D2D7C109D1}"/>
                  </a:ext>
                </a:extLst>
              </p:cNvPr>
              <p:cNvSpPr txBox="1"/>
              <p:nvPr/>
            </p:nvSpPr>
            <p:spPr>
              <a:xfrm>
                <a:off x="3154279" y="2580203"/>
                <a:ext cx="3772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F218D75A-6E67-4964-BF2F-63D2D7C10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279" y="2580203"/>
                <a:ext cx="37721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5667207-CF15-4712-80DE-B1267A43400E}"/>
              </a:ext>
            </a:extLst>
          </p:cNvPr>
          <p:cNvCxnSpPr>
            <a:cxnSpLocks/>
          </p:cNvCxnSpPr>
          <p:nvPr/>
        </p:nvCxnSpPr>
        <p:spPr bwMode="auto">
          <a:xfrm flipH="1">
            <a:off x="4861708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3C061C03-2CC0-492F-A6B0-620054D204EB}"/>
              </a:ext>
            </a:extLst>
          </p:cNvPr>
          <p:cNvCxnSpPr/>
          <p:nvPr/>
        </p:nvCxnSpPr>
        <p:spPr bwMode="auto">
          <a:xfrm flipH="1">
            <a:off x="4774079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D5E659A-E840-4CFC-BE41-4532E6888529}"/>
                  </a:ext>
                </a:extLst>
              </p:cNvPr>
              <p:cNvSpPr txBox="1"/>
              <p:nvPr/>
            </p:nvSpPr>
            <p:spPr>
              <a:xfrm>
                <a:off x="4272046" y="2580203"/>
                <a:ext cx="5779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D5E659A-E840-4CFC-BE41-4532E6888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046" y="2580203"/>
                <a:ext cx="57791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5B027AE-8912-41E5-9810-6E9DD06250E8}"/>
                  </a:ext>
                </a:extLst>
              </p:cNvPr>
              <p:cNvSpPr txBox="1"/>
              <p:nvPr/>
            </p:nvSpPr>
            <p:spPr>
              <a:xfrm>
                <a:off x="4795019" y="2595443"/>
                <a:ext cx="3976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5B027AE-8912-41E5-9810-6E9DD0625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19" y="2595443"/>
                <a:ext cx="397609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楕円 32">
            <a:extLst>
              <a:ext uri="{FF2B5EF4-FFF2-40B4-BE49-F238E27FC236}">
                <a16:creationId xmlns:a16="http://schemas.microsoft.com/office/drawing/2014/main" id="{70003C31-9D14-4B47-A7A1-D46E9C31CF72}"/>
              </a:ext>
            </a:extLst>
          </p:cNvPr>
          <p:cNvSpPr/>
          <p:nvPr/>
        </p:nvSpPr>
        <p:spPr bwMode="auto">
          <a:xfrm>
            <a:off x="6461161" y="2118357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98C7C44E-DA1D-410E-99C1-655D304D28C7}"/>
              </a:ext>
            </a:extLst>
          </p:cNvPr>
          <p:cNvSpPr/>
          <p:nvPr/>
        </p:nvSpPr>
        <p:spPr bwMode="auto">
          <a:xfrm>
            <a:off x="6461161" y="170538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89AB618C-C398-4F34-B941-930A155A86BD}"/>
              </a:ext>
            </a:extLst>
          </p:cNvPr>
          <p:cNvSpPr/>
          <p:nvPr/>
        </p:nvSpPr>
        <p:spPr bwMode="auto">
          <a:xfrm>
            <a:off x="6461161" y="129390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9288B2E7-4B88-4BAA-9EBE-E0CBCA9D6F45}"/>
              </a:ext>
            </a:extLst>
          </p:cNvPr>
          <p:cNvSpPr/>
          <p:nvPr/>
        </p:nvSpPr>
        <p:spPr bwMode="auto">
          <a:xfrm>
            <a:off x="7014541" y="2118357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9E987EB2-BA3C-4352-8C01-9AC42AEB2103}"/>
              </a:ext>
            </a:extLst>
          </p:cNvPr>
          <p:cNvSpPr/>
          <p:nvPr/>
        </p:nvSpPr>
        <p:spPr bwMode="auto">
          <a:xfrm>
            <a:off x="7014541" y="170538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1C2BC136-5677-4A48-808E-43E009DB2F7D}"/>
              </a:ext>
            </a:extLst>
          </p:cNvPr>
          <p:cNvSpPr/>
          <p:nvPr/>
        </p:nvSpPr>
        <p:spPr bwMode="auto">
          <a:xfrm>
            <a:off x="7014541" y="129390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2B3F672A-892C-4129-A3CA-9DA3CFA3C072}"/>
              </a:ext>
            </a:extLst>
          </p:cNvPr>
          <p:cNvSpPr/>
          <p:nvPr/>
        </p:nvSpPr>
        <p:spPr bwMode="auto">
          <a:xfrm>
            <a:off x="7558441" y="2118357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E1DA2BB8-8482-4D1E-B2A1-45FD38A3360C}"/>
              </a:ext>
            </a:extLst>
          </p:cNvPr>
          <p:cNvSpPr/>
          <p:nvPr/>
        </p:nvSpPr>
        <p:spPr bwMode="auto">
          <a:xfrm>
            <a:off x="7558441" y="170538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41" name="楕円 40">
            <a:extLst>
              <a:ext uri="{FF2B5EF4-FFF2-40B4-BE49-F238E27FC236}">
                <a16:creationId xmlns:a16="http://schemas.microsoft.com/office/drawing/2014/main" id="{E1E25CAA-FAE9-43E3-B4F2-319244AD92FA}"/>
              </a:ext>
            </a:extLst>
          </p:cNvPr>
          <p:cNvSpPr/>
          <p:nvPr/>
        </p:nvSpPr>
        <p:spPr bwMode="auto">
          <a:xfrm>
            <a:off x="7558441" y="129390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BECD0C04-5C25-474E-826E-28C4CB7FB959}"/>
              </a:ext>
            </a:extLst>
          </p:cNvPr>
          <p:cNvCxnSpPr>
            <a:stCxn id="35" idx="6"/>
            <a:endCxn id="38" idx="2"/>
          </p:cNvCxnSpPr>
          <p:nvPr/>
        </p:nvCxnSpPr>
        <p:spPr bwMode="auto">
          <a:xfrm>
            <a:off x="6735481" y="1431068"/>
            <a:ext cx="2790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1E1D84DB-39EA-4621-97FD-7943B9622F24}"/>
              </a:ext>
            </a:extLst>
          </p:cNvPr>
          <p:cNvCxnSpPr>
            <a:stCxn id="34" idx="6"/>
            <a:endCxn id="38" idx="2"/>
          </p:cNvCxnSpPr>
          <p:nvPr/>
        </p:nvCxnSpPr>
        <p:spPr bwMode="auto">
          <a:xfrm flipV="1">
            <a:off x="6735481" y="1431068"/>
            <a:ext cx="27906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47BB082-640A-4CE9-AA76-F8C6F0696D69}"/>
              </a:ext>
            </a:extLst>
          </p:cNvPr>
          <p:cNvCxnSpPr>
            <a:stCxn id="33" idx="6"/>
            <a:endCxn id="38" idx="2"/>
          </p:cNvCxnSpPr>
          <p:nvPr/>
        </p:nvCxnSpPr>
        <p:spPr bwMode="auto">
          <a:xfrm flipV="1">
            <a:off x="6735481" y="1431068"/>
            <a:ext cx="279060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71555820-8FA8-433E-B83B-A48F2A1124DE}"/>
              </a:ext>
            </a:extLst>
          </p:cNvPr>
          <p:cNvCxnSpPr>
            <a:stCxn id="33" idx="6"/>
            <a:endCxn id="36" idx="2"/>
          </p:cNvCxnSpPr>
          <p:nvPr/>
        </p:nvCxnSpPr>
        <p:spPr bwMode="auto">
          <a:xfrm>
            <a:off x="6735481" y="2255517"/>
            <a:ext cx="2790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056A3740-FC15-4B82-9EC7-067FDBD9B29D}"/>
              </a:ext>
            </a:extLst>
          </p:cNvPr>
          <p:cNvCxnSpPr>
            <a:stCxn id="34" idx="6"/>
            <a:endCxn id="36" idx="2"/>
          </p:cNvCxnSpPr>
          <p:nvPr/>
        </p:nvCxnSpPr>
        <p:spPr bwMode="auto">
          <a:xfrm>
            <a:off x="6735481" y="1842548"/>
            <a:ext cx="27906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EB976D05-A4DE-4F04-BFA5-4CCDBFD20DA9}"/>
              </a:ext>
            </a:extLst>
          </p:cNvPr>
          <p:cNvCxnSpPr>
            <a:stCxn id="35" idx="6"/>
            <a:endCxn id="36" idx="2"/>
          </p:cNvCxnSpPr>
          <p:nvPr/>
        </p:nvCxnSpPr>
        <p:spPr bwMode="auto">
          <a:xfrm>
            <a:off x="6735481" y="1431068"/>
            <a:ext cx="279060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2B138FD8-0244-4E2F-855E-E6AD88D76519}"/>
              </a:ext>
            </a:extLst>
          </p:cNvPr>
          <p:cNvCxnSpPr>
            <a:stCxn id="34" idx="6"/>
            <a:endCxn id="37" idx="2"/>
          </p:cNvCxnSpPr>
          <p:nvPr/>
        </p:nvCxnSpPr>
        <p:spPr bwMode="auto">
          <a:xfrm>
            <a:off x="6735481" y="1842548"/>
            <a:ext cx="2790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D912048E-0809-4326-A4A4-C79F7B8C37F1}"/>
              </a:ext>
            </a:extLst>
          </p:cNvPr>
          <p:cNvCxnSpPr>
            <a:stCxn id="36" idx="6"/>
            <a:endCxn id="39" idx="2"/>
          </p:cNvCxnSpPr>
          <p:nvPr/>
        </p:nvCxnSpPr>
        <p:spPr bwMode="auto">
          <a:xfrm>
            <a:off x="7288861" y="2255517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CB82821F-F815-4BEC-AF23-1403C8AAC79F}"/>
              </a:ext>
            </a:extLst>
          </p:cNvPr>
          <p:cNvCxnSpPr>
            <a:stCxn id="36" idx="6"/>
            <a:endCxn id="40" idx="2"/>
          </p:cNvCxnSpPr>
          <p:nvPr/>
        </p:nvCxnSpPr>
        <p:spPr bwMode="auto">
          <a:xfrm flipV="1">
            <a:off x="7288861" y="1842548"/>
            <a:ext cx="26958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C059AE3A-F5F6-4BD1-99AE-CBA067CC075F}"/>
              </a:ext>
            </a:extLst>
          </p:cNvPr>
          <p:cNvCxnSpPr>
            <a:stCxn id="36" idx="6"/>
            <a:endCxn id="41" idx="2"/>
          </p:cNvCxnSpPr>
          <p:nvPr/>
        </p:nvCxnSpPr>
        <p:spPr bwMode="auto">
          <a:xfrm flipV="1">
            <a:off x="7288861" y="1431068"/>
            <a:ext cx="269580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80A31EE9-E244-435A-B5E1-9DA454E3062F}"/>
              </a:ext>
            </a:extLst>
          </p:cNvPr>
          <p:cNvCxnSpPr>
            <a:stCxn id="38" idx="6"/>
            <a:endCxn id="41" idx="2"/>
          </p:cNvCxnSpPr>
          <p:nvPr/>
        </p:nvCxnSpPr>
        <p:spPr bwMode="auto">
          <a:xfrm>
            <a:off x="7288861" y="1431068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909809CF-970F-447B-8B08-D128310272EF}"/>
              </a:ext>
            </a:extLst>
          </p:cNvPr>
          <p:cNvCxnSpPr>
            <a:stCxn id="38" idx="6"/>
            <a:endCxn id="40" idx="2"/>
          </p:cNvCxnSpPr>
          <p:nvPr/>
        </p:nvCxnSpPr>
        <p:spPr bwMode="auto">
          <a:xfrm>
            <a:off x="7288861" y="1431068"/>
            <a:ext cx="26958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5C9290AD-78BA-49A5-B5CB-7E903E43EA36}"/>
              </a:ext>
            </a:extLst>
          </p:cNvPr>
          <p:cNvCxnSpPr>
            <a:stCxn id="37" idx="6"/>
            <a:endCxn id="40" idx="2"/>
          </p:cNvCxnSpPr>
          <p:nvPr/>
        </p:nvCxnSpPr>
        <p:spPr bwMode="auto">
          <a:xfrm>
            <a:off x="7288861" y="1842548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526FD653-6325-4972-902D-88286864AF3A}"/>
              </a:ext>
            </a:extLst>
          </p:cNvPr>
          <p:cNvCxnSpPr>
            <a:stCxn id="37" idx="6"/>
            <a:endCxn id="41" idx="2"/>
          </p:cNvCxnSpPr>
          <p:nvPr/>
        </p:nvCxnSpPr>
        <p:spPr bwMode="auto">
          <a:xfrm flipV="1">
            <a:off x="7288861" y="1431068"/>
            <a:ext cx="26958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95A41839-1076-4199-98AB-FDF100F30F75}"/>
              </a:ext>
            </a:extLst>
          </p:cNvPr>
          <p:cNvCxnSpPr>
            <a:stCxn id="37" idx="6"/>
            <a:endCxn id="39" idx="2"/>
          </p:cNvCxnSpPr>
          <p:nvPr/>
        </p:nvCxnSpPr>
        <p:spPr bwMode="auto">
          <a:xfrm>
            <a:off x="7288861" y="1842548"/>
            <a:ext cx="26958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F53181C-8E44-4D5D-BF23-0886CAAAD781}"/>
              </a:ext>
            </a:extLst>
          </p:cNvPr>
          <p:cNvCxnSpPr>
            <a:cxnSpLocks/>
            <a:stCxn id="41" idx="6"/>
            <a:endCxn id="85" idx="2"/>
          </p:cNvCxnSpPr>
          <p:nvPr/>
        </p:nvCxnSpPr>
        <p:spPr bwMode="auto">
          <a:xfrm>
            <a:off x="7832761" y="1431068"/>
            <a:ext cx="26958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66A55B31-0799-488F-A615-DA603158D32B}"/>
              </a:ext>
            </a:extLst>
          </p:cNvPr>
          <p:cNvCxnSpPr>
            <a:cxnSpLocks/>
            <a:stCxn id="40" idx="6"/>
            <a:endCxn id="85" idx="2"/>
          </p:cNvCxnSpPr>
          <p:nvPr/>
        </p:nvCxnSpPr>
        <p:spPr bwMode="auto">
          <a:xfrm>
            <a:off x="7832761" y="1842548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DF16FDB9-FE22-4B4F-AD82-9CC69C9C97BD}"/>
              </a:ext>
            </a:extLst>
          </p:cNvPr>
          <p:cNvCxnSpPr>
            <a:cxnSpLocks/>
            <a:stCxn id="39" idx="6"/>
            <a:endCxn id="85" idx="2"/>
          </p:cNvCxnSpPr>
          <p:nvPr/>
        </p:nvCxnSpPr>
        <p:spPr bwMode="auto">
          <a:xfrm flipV="1">
            <a:off x="7832761" y="1842548"/>
            <a:ext cx="26958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5DBE9F1A-9E02-483D-AB3E-3C62CEC4F08E}"/>
              </a:ext>
            </a:extLst>
          </p:cNvPr>
          <p:cNvSpPr/>
          <p:nvPr/>
        </p:nvSpPr>
        <p:spPr bwMode="auto">
          <a:xfrm rot="5400000">
            <a:off x="5291675" y="1693203"/>
            <a:ext cx="1500825" cy="30365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BCC66C9-2B2D-4BF6-AF5B-4335AAFCEFD0}"/>
              </a:ext>
            </a:extLst>
          </p:cNvPr>
          <p:cNvGrpSpPr/>
          <p:nvPr/>
        </p:nvGrpSpPr>
        <p:grpSpPr>
          <a:xfrm>
            <a:off x="6073140" y="1431068"/>
            <a:ext cx="388021" cy="830580"/>
            <a:chOff x="6187902" y="1431068"/>
            <a:chExt cx="273259" cy="830580"/>
          </a:xfrm>
        </p:grpSpPr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9B82F046-192E-46CE-9E40-53E823998B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143106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BA86E5E6-4709-4A1B-9FE9-3206C7D348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184254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D6F193B8-994F-41B2-9CC2-B095BFEEB4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226164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5" name="楕円 84">
            <a:extLst>
              <a:ext uri="{FF2B5EF4-FFF2-40B4-BE49-F238E27FC236}">
                <a16:creationId xmlns:a16="http://schemas.microsoft.com/office/drawing/2014/main" id="{4531AC14-5657-494B-98C3-F6831EF92A37}"/>
              </a:ext>
            </a:extLst>
          </p:cNvPr>
          <p:cNvSpPr/>
          <p:nvPr/>
        </p:nvSpPr>
        <p:spPr bwMode="auto">
          <a:xfrm>
            <a:off x="8102341" y="170538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A77EDB59-1CB8-4098-B595-D01AA018C2A8}"/>
              </a:ext>
            </a:extLst>
          </p:cNvPr>
          <p:cNvSpPr/>
          <p:nvPr/>
        </p:nvSpPr>
        <p:spPr bwMode="auto">
          <a:xfrm rot="5400000">
            <a:off x="8174362" y="1965962"/>
            <a:ext cx="984645" cy="274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35FF198B-B9CA-48A1-BDE4-57429B5A75F7}"/>
              </a:ext>
            </a:extLst>
          </p:cNvPr>
          <p:cNvCxnSpPr>
            <a:cxnSpLocks/>
            <a:stCxn id="85" idx="6"/>
          </p:cNvCxnSpPr>
          <p:nvPr/>
        </p:nvCxnSpPr>
        <p:spPr bwMode="auto">
          <a:xfrm>
            <a:off x="8376661" y="1842548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1CC2FB9A-19C2-402F-A6AF-AB0ABE3A0B6D}"/>
              </a:ext>
            </a:extLst>
          </p:cNvPr>
          <p:cNvSpPr/>
          <p:nvPr/>
        </p:nvSpPr>
        <p:spPr bwMode="auto">
          <a:xfrm>
            <a:off x="5919594" y="2595440"/>
            <a:ext cx="2884251" cy="2632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48E67B65-4E48-4B69-8F88-1A567955EE75}"/>
              </a:ext>
            </a:extLst>
          </p:cNvPr>
          <p:cNvSpPr/>
          <p:nvPr/>
        </p:nvSpPr>
        <p:spPr bwMode="auto">
          <a:xfrm>
            <a:off x="5928714" y="2529837"/>
            <a:ext cx="259187" cy="1509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D79C31AA-27BE-4DE0-B922-D843C42FFD49}"/>
              </a:ext>
            </a:extLst>
          </p:cNvPr>
          <p:cNvSpPr/>
          <p:nvPr/>
        </p:nvSpPr>
        <p:spPr bwMode="auto">
          <a:xfrm>
            <a:off x="8537090" y="2529837"/>
            <a:ext cx="259187" cy="1509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71A3F259-5992-4DBD-A8AE-282ED3A63C17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 bwMode="auto">
          <a:xfrm>
            <a:off x="6735481" y="1431068"/>
            <a:ext cx="27906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0E79D2DF-9721-479A-9EE3-D5430E8A9125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 bwMode="auto">
          <a:xfrm flipV="1">
            <a:off x="6735481" y="1842548"/>
            <a:ext cx="27906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A3691938-74A0-4ED6-ADD5-EDBEBCB666FA}"/>
              </a:ext>
            </a:extLst>
          </p:cNvPr>
          <p:cNvSpPr txBox="1"/>
          <p:nvPr/>
        </p:nvSpPr>
        <p:spPr>
          <a:xfrm>
            <a:off x="6794520" y="2573162"/>
            <a:ext cx="112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フリーフォーム: 図形 110">
            <a:extLst>
              <a:ext uri="{FF2B5EF4-FFF2-40B4-BE49-F238E27FC236}">
                <a16:creationId xmlns:a16="http://schemas.microsoft.com/office/drawing/2014/main" id="{6482B2A6-C9A5-4CAD-BBFB-FD791106F250}"/>
              </a:ext>
            </a:extLst>
          </p:cNvPr>
          <p:cNvSpPr/>
          <p:nvPr/>
        </p:nvSpPr>
        <p:spPr bwMode="auto">
          <a:xfrm>
            <a:off x="5813217" y="1104900"/>
            <a:ext cx="170029" cy="1760220"/>
          </a:xfrm>
          <a:custGeom>
            <a:avLst/>
            <a:gdLst>
              <a:gd name="connsiteX0" fmla="*/ 63304 w 126025"/>
              <a:gd name="connsiteY0" fmla="*/ 0 h 1760220"/>
              <a:gd name="connsiteX1" fmla="*/ 124264 w 126025"/>
              <a:gd name="connsiteY1" fmla="*/ 510540 h 1760220"/>
              <a:gd name="connsiteX2" fmla="*/ 2344 w 126025"/>
              <a:gd name="connsiteY2" fmla="*/ 1287780 h 1760220"/>
              <a:gd name="connsiteX3" fmla="*/ 55684 w 126025"/>
              <a:gd name="connsiteY3" fmla="*/ 1760220 h 1760220"/>
              <a:gd name="connsiteX0" fmla="*/ 61444 w 124165"/>
              <a:gd name="connsiteY0" fmla="*/ 0 h 1760220"/>
              <a:gd name="connsiteX1" fmla="*/ 122404 w 124165"/>
              <a:gd name="connsiteY1" fmla="*/ 510540 h 1760220"/>
              <a:gd name="connsiteX2" fmla="*/ 484 w 124165"/>
              <a:gd name="connsiteY2" fmla="*/ 1287780 h 1760220"/>
              <a:gd name="connsiteX3" fmla="*/ 84304 w 124165"/>
              <a:gd name="connsiteY3" fmla="*/ 1760220 h 1760220"/>
              <a:gd name="connsiteX0" fmla="*/ 23344 w 122559"/>
              <a:gd name="connsiteY0" fmla="*/ 0 h 1760220"/>
              <a:gd name="connsiteX1" fmla="*/ 122404 w 122559"/>
              <a:gd name="connsiteY1" fmla="*/ 510540 h 1760220"/>
              <a:gd name="connsiteX2" fmla="*/ 484 w 122559"/>
              <a:gd name="connsiteY2" fmla="*/ 1287780 h 1760220"/>
              <a:gd name="connsiteX3" fmla="*/ 84304 w 122559"/>
              <a:gd name="connsiteY3" fmla="*/ 1760220 h 1760220"/>
              <a:gd name="connsiteX0" fmla="*/ 69064 w 124920"/>
              <a:gd name="connsiteY0" fmla="*/ 0 h 1760220"/>
              <a:gd name="connsiteX1" fmla="*/ 122404 w 124920"/>
              <a:gd name="connsiteY1" fmla="*/ 510540 h 1760220"/>
              <a:gd name="connsiteX2" fmla="*/ 484 w 124920"/>
              <a:gd name="connsiteY2" fmla="*/ 1287780 h 1760220"/>
              <a:gd name="connsiteX3" fmla="*/ 84304 w 124920"/>
              <a:gd name="connsiteY3" fmla="*/ 1760220 h 1760220"/>
              <a:gd name="connsiteX0" fmla="*/ 69697 w 147503"/>
              <a:gd name="connsiteY0" fmla="*/ 0 h 1760220"/>
              <a:gd name="connsiteX1" fmla="*/ 145897 w 147503"/>
              <a:gd name="connsiteY1" fmla="*/ 525780 h 1760220"/>
              <a:gd name="connsiteX2" fmla="*/ 1117 w 147503"/>
              <a:gd name="connsiteY2" fmla="*/ 1287780 h 1760220"/>
              <a:gd name="connsiteX3" fmla="*/ 84937 w 147503"/>
              <a:gd name="connsiteY3" fmla="*/ 1760220 h 1760220"/>
              <a:gd name="connsiteX0" fmla="*/ 69064 w 124920"/>
              <a:gd name="connsiteY0" fmla="*/ 0 h 1760220"/>
              <a:gd name="connsiteX1" fmla="*/ 122404 w 124920"/>
              <a:gd name="connsiteY1" fmla="*/ 563880 h 1760220"/>
              <a:gd name="connsiteX2" fmla="*/ 484 w 124920"/>
              <a:gd name="connsiteY2" fmla="*/ 1287780 h 1760220"/>
              <a:gd name="connsiteX3" fmla="*/ 84304 w 124920"/>
              <a:gd name="connsiteY3" fmla="*/ 1760220 h 1760220"/>
              <a:gd name="connsiteX0" fmla="*/ 114579 w 173117"/>
              <a:gd name="connsiteY0" fmla="*/ 0 h 1760220"/>
              <a:gd name="connsiteX1" fmla="*/ 167919 w 173117"/>
              <a:gd name="connsiteY1" fmla="*/ 563880 h 1760220"/>
              <a:gd name="connsiteX2" fmla="*/ 279 w 173117"/>
              <a:gd name="connsiteY2" fmla="*/ 1287780 h 1760220"/>
              <a:gd name="connsiteX3" fmla="*/ 129819 w 173117"/>
              <a:gd name="connsiteY3" fmla="*/ 1760220 h 1760220"/>
              <a:gd name="connsiteX0" fmla="*/ 91795 w 148948"/>
              <a:gd name="connsiteY0" fmla="*/ 0 h 1760220"/>
              <a:gd name="connsiteX1" fmla="*/ 145135 w 148948"/>
              <a:gd name="connsiteY1" fmla="*/ 563880 h 1760220"/>
              <a:gd name="connsiteX2" fmla="*/ 355 w 148948"/>
              <a:gd name="connsiteY2" fmla="*/ 1287780 h 1760220"/>
              <a:gd name="connsiteX3" fmla="*/ 107035 w 148948"/>
              <a:gd name="connsiteY3" fmla="*/ 1760220 h 1760220"/>
              <a:gd name="connsiteX0" fmla="*/ 92282 w 171057"/>
              <a:gd name="connsiteY0" fmla="*/ 0 h 1760220"/>
              <a:gd name="connsiteX1" fmla="*/ 168482 w 171057"/>
              <a:gd name="connsiteY1" fmla="*/ 563880 h 1760220"/>
              <a:gd name="connsiteX2" fmla="*/ 842 w 171057"/>
              <a:gd name="connsiteY2" fmla="*/ 1287780 h 1760220"/>
              <a:gd name="connsiteX3" fmla="*/ 107522 w 171057"/>
              <a:gd name="connsiteY3" fmla="*/ 1760220 h 1760220"/>
              <a:gd name="connsiteX0" fmla="*/ 77042 w 170029"/>
              <a:gd name="connsiteY0" fmla="*/ 0 h 1760220"/>
              <a:gd name="connsiteX1" fmla="*/ 168482 w 170029"/>
              <a:gd name="connsiteY1" fmla="*/ 563880 h 1760220"/>
              <a:gd name="connsiteX2" fmla="*/ 842 w 170029"/>
              <a:gd name="connsiteY2" fmla="*/ 1287780 h 1760220"/>
              <a:gd name="connsiteX3" fmla="*/ 107522 w 170029"/>
              <a:gd name="connsiteY3" fmla="*/ 176022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029" h="1760220">
                <a:moveTo>
                  <a:pt x="77042" y="0"/>
                </a:moveTo>
                <a:cubicBezTo>
                  <a:pt x="112602" y="147955"/>
                  <a:pt x="181182" y="349250"/>
                  <a:pt x="168482" y="563880"/>
                </a:cubicBezTo>
                <a:cubicBezTo>
                  <a:pt x="155782" y="778510"/>
                  <a:pt x="11002" y="1088390"/>
                  <a:pt x="842" y="1287780"/>
                </a:cubicBezTo>
                <a:cubicBezTo>
                  <a:pt x="-9318" y="1487170"/>
                  <a:pt x="75137" y="1628140"/>
                  <a:pt x="107522" y="176022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3" name="フリーフォーム: 図形 112">
            <a:extLst>
              <a:ext uri="{FF2B5EF4-FFF2-40B4-BE49-F238E27FC236}">
                <a16:creationId xmlns:a16="http://schemas.microsoft.com/office/drawing/2014/main" id="{C4B73CAE-F661-42CA-A7DE-46509C516EC3}"/>
              </a:ext>
            </a:extLst>
          </p:cNvPr>
          <p:cNvSpPr/>
          <p:nvPr/>
        </p:nvSpPr>
        <p:spPr bwMode="auto">
          <a:xfrm>
            <a:off x="5882640" y="2819400"/>
            <a:ext cx="2903220" cy="168252"/>
          </a:xfrm>
          <a:custGeom>
            <a:avLst/>
            <a:gdLst>
              <a:gd name="connsiteX0" fmla="*/ 0 w 2903220"/>
              <a:gd name="connsiteY0" fmla="*/ 0 h 168252"/>
              <a:gd name="connsiteX1" fmla="*/ 1417320 w 2903220"/>
              <a:gd name="connsiteY1" fmla="*/ 167640 h 168252"/>
              <a:gd name="connsiteX2" fmla="*/ 2903220 w 2903220"/>
              <a:gd name="connsiteY2" fmla="*/ 45720 h 16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3220" h="168252">
                <a:moveTo>
                  <a:pt x="0" y="0"/>
                </a:moveTo>
                <a:cubicBezTo>
                  <a:pt x="466725" y="80010"/>
                  <a:pt x="933450" y="160020"/>
                  <a:pt x="1417320" y="167640"/>
                </a:cubicBezTo>
                <a:cubicBezTo>
                  <a:pt x="1901190" y="175260"/>
                  <a:pt x="2402205" y="110490"/>
                  <a:pt x="2903220" y="4572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5" name="フリーフォーム: 図形 114">
            <a:extLst>
              <a:ext uri="{FF2B5EF4-FFF2-40B4-BE49-F238E27FC236}">
                <a16:creationId xmlns:a16="http://schemas.microsoft.com/office/drawing/2014/main" id="{7D05F032-22C2-472B-B2CC-DA8C432DA19A}"/>
              </a:ext>
            </a:extLst>
          </p:cNvPr>
          <p:cNvSpPr/>
          <p:nvPr/>
        </p:nvSpPr>
        <p:spPr bwMode="auto">
          <a:xfrm>
            <a:off x="8750930" y="1607820"/>
            <a:ext cx="134826" cy="1264920"/>
          </a:xfrm>
          <a:custGeom>
            <a:avLst/>
            <a:gdLst>
              <a:gd name="connsiteX0" fmla="*/ 50170 w 134826"/>
              <a:gd name="connsiteY0" fmla="*/ 1264920 h 1264920"/>
              <a:gd name="connsiteX1" fmla="*/ 133990 w 134826"/>
              <a:gd name="connsiteY1" fmla="*/ 822960 h 1264920"/>
              <a:gd name="connsiteX2" fmla="*/ 4450 w 134826"/>
              <a:gd name="connsiteY2" fmla="*/ 403860 h 1264920"/>
              <a:gd name="connsiteX3" fmla="*/ 42550 w 134826"/>
              <a:gd name="connsiteY3" fmla="*/ 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26" h="1264920">
                <a:moveTo>
                  <a:pt x="50170" y="1264920"/>
                </a:moveTo>
                <a:cubicBezTo>
                  <a:pt x="95890" y="1115695"/>
                  <a:pt x="141610" y="966470"/>
                  <a:pt x="133990" y="822960"/>
                </a:cubicBezTo>
                <a:cubicBezTo>
                  <a:pt x="126370" y="679450"/>
                  <a:pt x="19690" y="541020"/>
                  <a:pt x="4450" y="403860"/>
                </a:cubicBezTo>
                <a:cubicBezTo>
                  <a:pt x="-10790" y="266700"/>
                  <a:pt x="15880" y="133350"/>
                  <a:pt x="42550" y="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53F61519-DAE4-4EAB-B08C-FA389AC280C2}"/>
              </a:ext>
            </a:extLst>
          </p:cNvPr>
          <p:cNvSpPr/>
          <p:nvPr/>
        </p:nvSpPr>
        <p:spPr bwMode="auto">
          <a:xfrm>
            <a:off x="6484966" y="434528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7" name="楕円 116">
            <a:extLst>
              <a:ext uri="{FF2B5EF4-FFF2-40B4-BE49-F238E27FC236}">
                <a16:creationId xmlns:a16="http://schemas.microsoft.com/office/drawing/2014/main" id="{07387B8E-D0E1-4C2E-BDB0-04C4C536F06C}"/>
              </a:ext>
            </a:extLst>
          </p:cNvPr>
          <p:cNvSpPr/>
          <p:nvPr/>
        </p:nvSpPr>
        <p:spPr bwMode="auto">
          <a:xfrm>
            <a:off x="6484966" y="393232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2623C33C-BD15-4990-8BF1-CDFF2B4CD6EF}"/>
              </a:ext>
            </a:extLst>
          </p:cNvPr>
          <p:cNvSpPr/>
          <p:nvPr/>
        </p:nvSpPr>
        <p:spPr bwMode="auto">
          <a:xfrm>
            <a:off x="6484966" y="352084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9" name="楕円 118">
            <a:extLst>
              <a:ext uri="{FF2B5EF4-FFF2-40B4-BE49-F238E27FC236}">
                <a16:creationId xmlns:a16="http://schemas.microsoft.com/office/drawing/2014/main" id="{135A33B7-1252-433A-BBD8-6E1F3DF0D8FD}"/>
              </a:ext>
            </a:extLst>
          </p:cNvPr>
          <p:cNvSpPr/>
          <p:nvPr/>
        </p:nvSpPr>
        <p:spPr bwMode="auto">
          <a:xfrm>
            <a:off x="7038346" y="434528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0" name="楕円 119">
            <a:extLst>
              <a:ext uri="{FF2B5EF4-FFF2-40B4-BE49-F238E27FC236}">
                <a16:creationId xmlns:a16="http://schemas.microsoft.com/office/drawing/2014/main" id="{7F0072AA-4E6B-477A-B556-7E1063159841}"/>
              </a:ext>
            </a:extLst>
          </p:cNvPr>
          <p:cNvSpPr/>
          <p:nvPr/>
        </p:nvSpPr>
        <p:spPr bwMode="auto">
          <a:xfrm>
            <a:off x="7038346" y="393232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楕円 120">
            <a:extLst>
              <a:ext uri="{FF2B5EF4-FFF2-40B4-BE49-F238E27FC236}">
                <a16:creationId xmlns:a16="http://schemas.microsoft.com/office/drawing/2014/main" id="{EB8547C2-A3A6-4075-8278-5245B0662757}"/>
              </a:ext>
            </a:extLst>
          </p:cNvPr>
          <p:cNvSpPr/>
          <p:nvPr/>
        </p:nvSpPr>
        <p:spPr bwMode="auto">
          <a:xfrm>
            <a:off x="7038346" y="352084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2" name="楕円 121">
            <a:extLst>
              <a:ext uri="{FF2B5EF4-FFF2-40B4-BE49-F238E27FC236}">
                <a16:creationId xmlns:a16="http://schemas.microsoft.com/office/drawing/2014/main" id="{262A284E-D2BD-4788-ADD3-A98A1F97B0F0}"/>
              </a:ext>
            </a:extLst>
          </p:cNvPr>
          <p:cNvSpPr/>
          <p:nvPr/>
        </p:nvSpPr>
        <p:spPr bwMode="auto">
          <a:xfrm>
            <a:off x="7582246" y="434528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3" name="楕円 122">
            <a:extLst>
              <a:ext uri="{FF2B5EF4-FFF2-40B4-BE49-F238E27FC236}">
                <a16:creationId xmlns:a16="http://schemas.microsoft.com/office/drawing/2014/main" id="{7A4B0B3E-F130-4D5A-A703-16CDADBADFC5}"/>
              </a:ext>
            </a:extLst>
          </p:cNvPr>
          <p:cNvSpPr/>
          <p:nvPr/>
        </p:nvSpPr>
        <p:spPr bwMode="auto">
          <a:xfrm>
            <a:off x="7582246" y="393232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1527D9EA-EEC2-46E9-8C96-A004B4361514}"/>
              </a:ext>
            </a:extLst>
          </p:cNvPr>
          <p:cNvSpPr/>
          <p:nvPr/>
        </p:nvSpPr>
        <p:spPr bwMode="auto">
          <a:xfrm>
            <a:off x="7582246" y="352084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890FF086-750B-4084-A60C-AD33D727E0A2}"/>
              </a:ext>
            </a:extLst>
          </p:cNvPr>
          <p:cNvCxnSpPr>
            <a:stCxn id="118" idx="6"/>
            <a:endCxn id="121" idx="2"/>
          </p:cNvCxnSpPr>
          <p:nvPr/>
        </p:nvCxnSpPr>
        <p:spPr bwMode="auto">
          <a:xfrm>
            <a:off x="6711677" y="3634196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F3625E37-8097-4C31-8245-B1DD8C4AAC04}"/>
              </a:ext>
            </a:extLst>
          </p:cNvPr>
          <p:cNvCxnSpPr>
            <a:stCxn id="117" idx="6"/>
            <a:endCxn id="121" idx="2"/>
          </p:cNvCxnSpPr>
          <p:nvPr/>
        </p:nvCxnSpPr>
        <p:spPr bwMode="auto">
          <a:xfrm flipV="1">
            <a:off x="6711677" y="3634196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C58E3A91-711E-4328-AA10-2AE0C6F86222}"/>
              </a:ext>
            </a:extLst>
          </p:cNvPr>
          <p:cNvCxnSpPr>
            <a:stCxn id="116" idx="6"/>
            <a:endCxn id="121" idx="2"/>
          </p:cNvCxnSpPr>
          <p:nvPr/>
        </p:nvCxnSpPr>
        <p:spPr bwMode="auto">
          <a:xfrm flipV="1">
            <a:off x="6711677" y="3634196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4148C549-0285-45B1-8DE3-6311319894C9}"/>
              </a:ext>
            </a:extLst>
          </p:cNvPr>
          <p:cNvCxnSpPr>
            <a:stCxn id="116" idx="6"/>
            <a:endCxn id="119" idx="2"/>
          </p:cNvCxnSpPr>
          <p:nvPr/>
        </p:nvCxnSpPr>
        <p:spPr bwMode="auto">
          <a:xfrm>
            <a:off x="6711677" y="445864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直線矢印コネクタ 128">
            <a:extLst>
              <a:ext uri="{FF2B5EF4-FFF2-40B4-BE49-F238E27FC236}">
                <a16:creationId xmlns:a16="http://schemas.microsoft.com/office/drawing/2014/main" id="{9522724C-7845-4C04-8349-856AC5DEF0F7}"/>
              </a:ext>
            </a:extLst>
          </p:cNvPr>
          <p:cNvCxnSpPr>
            <a:stCxn id="117" idx="6"/>
            <a:endCxn id="119" idx="2"/>
          </p:cNvCxnSpPr>
          <p:nvPr/>
        </p:nvCxnSpPr>
        <p:spPr bwMode="auto">
          <a:xfrm>
            <a:off x="6711677" y="4045676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434A08A4-6819-4441-BF38-FF50C907CADA}"/>
              </a:ext>
            </a:extLst>
          </p:cNvPr>
          <p:cNvCxnSpPr>
            <a:stCxn id="118" idx="6"/>
            <a:endCxn id="119" idx="2"/>
          </p:cNvCxnSpPr>
          <p:nvPr/>
        </p:nvCxnSpPr>
        <p:spPr bwMode="auto">
          <a:xfrm>
            <a:off x="6711677" y="3634196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F7C46C86-1B3C-4055-A180-BD5D6F305982}"/>
              </a:ext>
            </a:extLst>
          </p:cNvPr>
          <p:cNvCxnSpPr>
            <a:stCxn id="117" idx="6"/>
            <a:endCxn id="120" idx="2"/>
          </p:cNvCxnSpPr>
          <p:nvPr/>
        </p:nvCxnSpPr>
        <p:spPr bwMode="auto">
          <a:xfrm>
            <a:off x="6711677" y="4045676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69E5AB06-CADC-45D3-A362-748E8CBD4881}"/>
              </a:ext>
            </a:extLst>
          </p:cNvPr>
          <p:cNvCxnSpPr>
            <a:stCxn id="119" idx="6"/>
            <a:endCxn id="122" idx="2"/>
          </p:cNvCxnSpPr>
          <p:nvPr/>
        </p:nvCxnSpPr>
        <p:spPr bwMode="auto">
          <a:xfrm>
            <a:off x="7265057" y="445864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直線矢印コネクタ 132">
            <a:extLst>
              <a:ext uri="{FF2B5EF4-FFF2-40B4-BE49-F238E27FC236}">
                <a16:creationId xmlns:a16="http://schemas.microsoft.com/office/drawing/2014/main" id="{D5A444B2-9DB3-48F3-A977-82536670580C}"/>
              </a:ext>
            </a:extLst>
          </p:cNvPr>
          <p:cNvCxnSpPr>
            <a:stCxn id="119" idx="6"/>
            <a:endCxn id="123" idx="2"/>
          </p:cNvCxnSpPr>
          <p:nvPr/>
        </p:nvCxnSpPr>
        <p:spPr bwMode="auto">
          <a:xfrm flipV="1">
            <a:off x="7265057" y="404567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B9139ED9-4649-4C35-B6BF-6E12AE951892}"/>
              </a:ext>
            </a:extLst>
          </p:cNvPr>
          <p:cNvCxnSpPr>
            <a:stCxn id="119" idx="6"/>
            <a:endCxn id="124" idx="2"/>
          </p:cNvCxnSpPr>
          <p:nvPr/>
        </p:nvCxnSpPr>
        <p:spPr bwMode="auto">
          <a:xfrm flipV="1">
            <a:off x="7265057" y="3634196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506B2D97-C44B-4BBE-8D5F-2A91F0CE2493}"/>
              </a:ext>
            </a:extLst>
          </p:cNvPr>
          <p:cNvCxnSpPr>
            <a:stCxn id="121" idx="6"/>
            <a:endCxn id="124" idx="2"/>
          </p:cNvCxnSpPr>
          <p:nvPr/>
        </p:nvCxnSpPr>
        <p:spPr bwMode="auto">
          <a:xfrm>
            <a:off x="7265057" y="363419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0D767D46-EE3F-4C8E-B725-2ACF1AE12A9B}"/>
              </a:ext>
            </a:extLst>
          </p:cNvPr>
          <p:cNvCxnSpPr>
            <a:stCxn id="121" idx="6"/>
            <a:endCxn id="123" idx="2"/>
          </p:cNvCxnSpPr>
          <p:nvPr/>
        </p:nvCxnSpPr>
        <p:spPr bwMode="auto">
          <a:xfrm>
            <a:off x="7265057" y="363419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1239E76B-0F36-4F64-A43E-83263D91A78F}"/>
              </a:ext>
            </a:extLst>
          </p:cNvPr>
          <p:cNvCxnSpPr>
            <a:stCxn id="120" idx="6"/>
            <a:endCxn id="123" idx="2"/>
          </p:cNvCxnSpPr>
          <p:nvPr/>
        </p:nvCxnSpPr>
        <p:spPr bwMode="auto">
          <a:xfrm>
            <a:off x="7265057" y="404567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6A54BB9D-C2ED-4638-A3F7-C4430BB6B728}"/>
              </a:ext>
            </a:extLst>
          </p:cNvPr>
          <p:cNvCxnSpPr>
            <a:stCxn id="120" idx="6"/>
            <a:endCxn id="124" idx="2"/>
          </p:cNvCxnSpPr>
          <p:nvPr/>
        </p:nvCxnSpPr>
        <p:spPr bwMode="auto">
          <a:xfrm flipV="1">
            <a:off x="7265057" y="363419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9" name="直線矢印コネクタ 138">
            <a:extLst>
              <a:ext uri="{FF2B5EF4-FFF2-40B4-BE49-F238E27FC236}">
                <a16:creationId xmlns:a16="http://schemas.microsoft.com/office/drawing/2014/main" id="{3955A60D-034A-48B2-BC51-7EB81E6109A4}"/>
              </a:ext>
            </a:extLst>
          </p:cNvPr>
          <p:cNvCxnSpPr>
            <a:stCxn id="120" idx="6"/>
            <a:endCxn id="122" idx="2"/>
          </p:cNvCxnSpPr>
          <p:nvPr/>
        </p:nvCxnSpPr>
        <p:spPr bwMode="auto">
          <a:xfrm>
            <a:off x="7265057" y="404567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直線矢印コネクタ 139">
            <a:extLst>
              <a:ext uri="{FF2B5EF4-FFF2-40B4-BE49-F238E27FC236}">
                <a16:creationId xmlns:a16="http://schemas.microsoft.com/office/drawing/2014/main" id="{63BFD8B4-2D68-481A-AB82-B49772627F61}"/>
              </a:ext>
            </a:extLst>
          </p:cNvPr>
          <p:cNvCxnSpPr>
            <a:cxnSpLocks/>
            <a:stCxn id="124" idx="6"/>
            <a:endCxn id="148" idx="2"/>
          </p:cNvCxnSpPr>
          <p:nvPr/>
        </p:nvCxnSpPr>
        <p:spPr bwMode="auto">
          <a:xfrm>
            <a:off x="7808957" y="363419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5D4BD40E-1829-47CC-B972-F5DA620ED1D7}"/>
              </a:ext>
            </a:extLst>
          </p:cNvPr>
          <p:cNvCxnSpPr>
            <a:cxnSpLocks/>
            <a:stCxn id="123" idx="6"/>
            <a:endCxn id="148" idx="2"/>
          </p:cNvCxnSpPr>
          <p:nvPr/>
        </p:nvCxnSpPr>
        <p:spPr bwMode="auto">
          <a:xfrm>
            <a:off x="7808957" y="404567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ADE91D61-28BA-45EA-9CBD-0832CAC72FB7}"/>
              </a:ext>
            </a:extLst>
          </p:cNvPr>
          <p:cNvCxnSpPr>
            <a:cxnSpLocks/>
            <a:stCxn id="122" idx="6"/>
            <a:endCxn id="148" idx="2"/>
          </p:cNvCxnSpPr>
          <p:nvPr/>
        </p:nvCxnSpPr>
        <p:spPr bwMode="auto">
          <a:xfrm flipV="1">
            <a:off x="7808957" y="404567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48F412F7-55A9-4574-9B33-4CF14C2E5977}"/>
              </a:ext>
            </a:extLst>
          </p:cNvPr>
          <p:cNvSpPr/>
          <p:nvPr/>
        </p:nvSpPr>
        <p:spPr bwMode="auto">
          <a:xfrm rot="5400000">
            <a:off x="5341242" y="3888312"/>
            <a:ext cx="1426282" cy="2790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4" name="グループ化 143">
            <a:extLst>
              <a:ext uri="{FF2B5EF4-FFF2-40B4-BE49-F238E27FC236}">
                <a16:creationId xmlns:a16="http://schemas.microsoft.com/office/drawing/2014/main" id="{6678B7A1-66A0-44AC-99D7-02087FB31C56}"/>
              </a:ext>
            </a:extLst>
          </p:cNvPr>
          <p:cNvGrpSpPr/>
          <p:nvPr/>
        </p:nvGrpSpPr>
        <p:grpSpPr>
          <a:xfrm>
            <a:off x="6073140" y="3634195"/>
            <a:ext cx="388021" cy="830580"/>
            <a:chOff x="6187902" y="1431068"/>
            <a:chExt cx="273259" cy="830580"/>
          </a:xfrm>
        </p:grpSpPr>
        <p:cxnSp>
          <p:nvCxnSpPr>
            <p:cNvPr id="145" name="直線矢印コネクタ 144">
              <a:extLst>
                <a:ext uri="{FF2B5EF4-FFF2-40B4-BE49-F238E27FC236}">
                  <a16:creationId xmlns:a16="http://schemas.microsoft.com/office/drawing/2014/main" id="{D43DAB72-33E8-45E2-8478-6DE69A281FB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143106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6" name="直線矢印コネクタ 145">
              <a:extLst>
                <a:ext uri="{FF2B5EF4-FFF2-40B4-BE49-F238E27FC236}">
                  <a16:creationId xmlns:a16="http://schemas.microsoft.com/office/drawing/2014/main" id="{2359F65C-4092-4900-9817-CE3FA8F4DDA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184254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1988B5AD-63B2-4733-B8E5-1EDC294EE4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226164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8" name="楕円 147">
            <a:extLst>
              <a:ext uri="{FF2B5EF4-FFF2-40B4-BE49-F238E27FC236}">
                <a16:creationId xmlns:a16="http://schemas.microsoft.com/office/drawing/2014/main" id="{771D059A-28E8-4865-AECE-292B9F13ABDC}"/>
              </a:ext>
            </a:extLst>
          </p:cNvPr>
          <p:cNvSpPr/>
          <p:nvPr/>
        </p:nvSpPr>
        <p:spPr bwMode="auto">
          <a:xfrm>
            <a:off x="8126146" y="393232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F49A0120-D4EE-421F-B6CF-05AAACE8BAE9}"/>
              </a:ext>
            </a:extLst>
          </p:cNvPr>
          <p:cNvSpPr/>
          <p:nvPr/>
        </p:nvSpPr>
        <p:spPr bwMode="auto">
          <a:xfrm rot="5400000">
            <a:off x="8174362" y="4111502"/>
            <a:ext cx="984645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50" name="直線矢印コネクタ 149">
            <a:extLst>
              <a:ext uri="{FF2B5EF4-FFF2-40B4-BE49-F238E27FC236}">
                <a16:creationId xmlns:a16="http://schemas.microsoft.com/office/drawing/2014/main" id="{D6ACB11B-D894-46C1-87F6-EF1BFD9D3B06}"/>
              </a:ext>
            </a:extLst>
          </p:cNvPr>
          <p:cNvCxnSpPr>
            <a:cxnSpLocks/>
            <a:stCxn id="148" idx="6"/>
          </p:cNvCxnSpPr>
          <p:nvPr/>
        </p:nvCxnSpPr>
        <p:spPr bwMode="auto">
          <a:xfrm>
            <a:off x="8352857" y="4045676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37932DD3-396E-4121-A42D-FB9BC2C0B77D}"/>
              </a:ext>
            </a:extLst>
          </p:cNvPr>
          <p:cNvSpPr/>
          <p:nvPr/>
        </p:nvSpPr>
        <p:spPr bwMode="auto">
          <a:xfrm>
            <a:off x="5911974" y="4740980"/>
            <a:ext cx="2889126" cy="2632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2A088692-2CE2-4061-85DF-18DCEE52E035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 bwMode="auto">
          <a:xfrm>
            <a:off x="6711677" y="3634196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直線矢印コネクタ 154">
            <a:extLst>
              <a:ext uri="{FF2B5EF4-FFF2-40B4-BE49-F238E27FC236}">
                <a16:creationId xmlns:a16="http://schemas.microsoft.com/office/drawing/2014/main" id="{7670F8B9-E19E-4937-9452-07EFAFF97B58}"/>
              </a:ext>
            </a:extLst>
          </p:cNvPr>
          <p:cNvCxnSpPr>
            <a:cxnSpLocks/>
            <a:stCxn id="116" idx="6"/>
            <a:endCxn id="120" idx="2"/>
          </p:cNvCxnSpPr>
          <p:nvPr/>
        </p:nvCxnSpPr>
        <p:spPr bwMode="auto">
          <a:xfrm flipV="1">
            <a:off x="6711677" y="4045676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1D8CAF5F-0FE2-43D0-9E06-210DCA36F8A0}"/>
              </a:ext>
            </a:extLst>
          </p:cNvPr>
          <p:cNvSpPr txBox="1"/>
          <p:nvPr/>
        </p:nvSpPr>
        <p:spPr>
          <a:xfrm>
            <a:off x="6773840" y="4734091"/>
            <a:ext cx="1120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410C0614-1C57-45C9-8447-3621EB7497E5}"/>
                  </a:ext>
                </a:extLst>
              </p:cNvPr>
              <p:cNvSpPr txBox="1"/>
              <p:nvPr/>
            </p:nvSpPr>
            <p:spPr>
              <a:xfrm>
                <a:off x="8277493" y="3786933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410C0614-1C57-45C9-8447-3621EB749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493" y="3786933"/>
                <a:ext cx="37202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テキスト ボックス 160">
                <a:extLst>
                  <a:ext uri="{FF2B5EF4-FFF2-40B4-BE49-F238E27FC236}">
                    <a16:creationId xmlns:a16="http://schemas.microsoft.com/office/drawing/2014/main" id="{C52361B7-3D6E-4F8C-AB6A-F4BAC39D1392}"/>
                  </a:ext>
                </a:extLst>
              </p:cNvPr>
              <p:cNvSpPr txBox="1"/>
              <p:nvPr/>
            </p:nvSpPr>
            <p:spPr>
              <a:xfrm>
                <a:off x="6089136" y="3375063"/>
                <a:ext cx="374590" cy="277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1" name="テキスト ボックス 160">
                <a:extLst>
                  <a:ext uri="{FF2B5EF4-FFF2-40B4-BE49-F238E27FC236}">
                    <a16:creationId xmlns:a16="http://schemas.microsoft.com/office/drawing/2014/main" id="{C52361B7-3D6E-4F8C-AB6A-F4BAC39D1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136" y="3375063"/>
                <a:ext cx="374590" cy="2778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テキスト ボックス 161">
                <a:extLst>
                  <a:ext uri="{FF2B5EF4-FFF2-40B4-BE49-F238E27FC236}">
                    <a16:creationId xmlns:a16="http://schemas.microsoft.com/office/drawing/2014/main" id="{52C82990-12DB-43C9-9392-2E7DCF62FF35}"/>
                  </a:ext>
                </a:extLst>
              </p:cNvPr>
              <p:cNvSpPr txBox="1"/>
              <p:nvPr/>
            </p:nvSpPr>
            <p:spPr>
              <a:xfrm>
                <a:off x="6089136" y="3801723"/>
                <a:ext cx="374590" cy="277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2" name="テキスト ボックス 161">
                <a:extLst>
                  <a:ext uri="{FF2B5EF4-FFF2-40B4-BE49-F238E27FC236}">
                    <a16:creationId xmlns:a16="http://schemas.microsoft.com/office/drawing/2014/main" id="{52C82990-12DB-43C9-9392-2E7DCF62F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136" y="3801723"/>
                <a:ext cx="374590" cy="2778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テキスト ボックス 162">
                <a:extLst>
                  <a:ext uri="{FF2B5EF4-FFF2-40B4-BE49-F238E27FC236}">
                    <a16:creationId xmlns:a16="http://schemas.microsoft.com/office/drawing/2014/main" id="{9738658C-29A5-4938-AD7D-9EB04005FB9C}"/>
                  </a:ext>
                </a:extLst>
              </p:cNvPr>
              <p:cNvSpPr txBox="1"/>
              <p:nvPr/>
            </p:nvSpPr>
            <p:spPr>
              <a:xfrm>
                <a:off x="6089136" y="4212397"/>
                <a:ext cx="374590" cy="277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3" name="テキスト ボックス 162">
                <a:extLst>
                  <a:ext uri="{FF2B5EF4-FFF2-40B4-BE49-F238E27FC236}">
                    <a16:creationId xmlns:a16="http://schemas.microsoft.com/office/drawing/2014/main" id="{9738658C-29A5-4938-AD7D-9EB04005F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136" y="4212397"/>
                <a:ext cx="374590" cy="277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楕円 163">
            <a:extLst>
              <a:ext uri="{FF2B5EF4-FFF2-40B4-BE49-F238E27FC236}">
                <a16:creationId xmlns:a16="http://schemas.microsoft.com/office/drawing/2014/main" id="{898AF7D5-2ED8-43CE-9008-5406F7F0D312}"/>
              </a:ext>
            </a:extLst>
          </p:cNvPr>
          <p:cNvSpPr/>
          <p:nvPr/>
        </p:nvSpPr>
        <p:spPr bwMode="auto">
          <a:xfrm>
            <a:off x="201242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5" name="楕円 164">
            <a:extLst>
              <a:ext uri="{FF2B5EF4-FFF2-40B4-BE49-F238E27FC236}">
                <a16:creationId xmlns:a16="http://schemas.microsoft.com/office/drawing/2014/main" id="{77AFF2BC-5A96-4F37-8DA3-0BA7F92D66AD}"/>
              </a:ext>
            </a:extLst>
          </p:cNvPr>
          <p:cNvSpPr/>
          <p:nvPr/>
        </p:nvSpPr>
        <p:spPr bwMode="auto">
          <a:xfrm>
            <a:off x="201242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6" name="楕円 165">
            <a:extLst>
              <a:ext uri="{FF2B5EF4-FFF2-40B4-BE49-F238E27FC236}">
                <a16:creationId xmlns:a16="http://schemas.microsoft.com/office/drawing/2014/main" id="{FECA8E5E-A260-43EC-A0E7-46721E043C32}"/>
              </a:ext>
            </a:extLst>
          </p:cNvPr>
          <p:cNvSpPr/>
          <p:nvPr/>
        </p:nvSpPr>
        <p:spPr bwMode="auto">
          <a:xfrm>
            <a:off x="201242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7" name="楕円 166">
            <a:extLst>
              <a:ext uri="{FF2B5EF4-FFF2-40B4-BE49-F238E27FC236}">
                <a16:creationId xmlns:a16="http://schemas.microsoft.com/office/drawing/2014/main" id="{F5769DF4-7BA8-4328-81BC-64C13960C5EB}"/>
              </a:ext>
            </a:extLst>
          </p:cNvPr>
          <p:cNvSpPr/>
          <p:nvPr/>
        </p:nvSpPr>
        <p:spPr bwMode="auto">
          <a:xfrm>
            <a:off x="256580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ACF77500-4EE1-4FD1-BD60-D548341D5EE6}"/>
              </a:ext>
            </a:extLst>
          </p:cNvPr>
          <p:cNvSpPr/>
          <p:nvPr/>
        </p:nvSpPr>
        <p:spPr bwMode="auto">
          <a:xfrm>
            <a:off x="256580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B28533F1-6558-4DAF-B2EF-E5BF37B9318C}"/>
              </a:ext>
            </a:extLst>
          </p:cNvPr>
          <p:cNvSpPr/>
          <p:nvPr/>
        </p:nvSpPr>
        <p:spPr bwMode="auto">
          <a:xfrm>
            <a:off x="256580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FB3F38C7-5A6A-4C48-B3ED-479851665D9E}"/>
              </a:ext>
            </a:extLst>
          </p:cNvPr>
          <p:cNvSpPr/>
          <p:nvPr/>
        </p:nvSpPr>
        <p:spPr bwMode="auto">
          <a:xfrm>
            <a:off x="310970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4C5B0292-993F-4F83-8DE1-B33EB340B77B}"/>
              </a:ext>
            </a:extLst>
          </p:cNvPr>
          <p:cNvSpPr/>
          <p:nvPr/>
        </p:nvSpPr>
        <p:spPr bwMode="auto">
          <a:xfrm>
            <a:off x="310970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0C74E86C-A3DF-473B-82ED-A9CBE57337D4}"/>
              </a:ext>
            </a:extLst>
          </p:cNvPr>
          <p:cNvSpPr/>
          <p:nvPr/>
        </p:nvSpPr>
        <p:spPr bwMode="auto">
          <a:xfrm>
            <a:off x="310970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939F87F-F384-4E35-A9BC-51904AD078B5}"/>
              </a:ext>
            </a:extLst>
          </p:cNvPr>
          <p:cNvCxnSpPr>
            <a:stCxn id="166" idx="6"/>
            <a:endCxn id="169" idx="2"/>
          </p:cNvCxnSpPr>
          <p:nvPr/>
        </p:nvCxnSpPr>
        <p:spPr bwMode="auto">
          <a:xfrm>
            <a:off x="2239135" y="454600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FE18409D-8F81-4839-AF6A-A08B66EACA8D}"/>
              </a:ext>
            </a:extLst>
          </p:cNvPr>
          <p:cNvCxnSpPr>
            <a:stCxn id="165" idx="6"/>
            <a:endCxn id="169" idx="2"/>
          </p:cNvCxnSpPr>
          <p:nvPr/>
        </p:nvCxnSpPr>
        <p:spPr bwMode="auto">
          <a:xfrm flipV="1">
            <a:off x="2239135" y="4546004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5" name="直線矢印コネクタ 174">
            <a:extLst>
              <a:ext uri="{FF2B5EF4-FFF2-40B4-BE49-F238E27FC236}">
                <a16:creationId xmlns:a16="http://schemas.microsoft.com/office/drawing/2014/main" id="{75C9DD47-63E9-4BAA-9F09-FF5998AEB027}"/>
              </a:ext>
            </a:extLst>
          </p:cNvPr>
          <p:cNvCxnSpPr>
            <a:stCxn id="164" idx="6"/>
            <a:endCxn id="169" idx="2"/>
          </p:cNvCxnSpPr>
          <p:nvPr/>
        </p:nvCxnSpPr>
        <p:spPr bwMode="auto">
          <a:xfrm flipV="1">
            <a:off x="2239135" y="4546004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直線矢印コネクタ 175">
            <a:extLst>
              <a:ext uri="{FF2B5EF4-FFF2-40B4-BE49-F238E27FC236}">
                <a16:creationId xmlns:a16="http://schemas.microsoft.com/office/drawing/2014/main" id="{A01B641F-DCB0-44FA-8FE4-CE908F631F3E}"/>
              </a:ext>
            </a:extLst>
          </p:cNvPr>
          <p:cNvCxnSpPr>
            <a:stCxn id="164" idx="6"/>
            <a:endCxn id="167" idx="2"/>
          </p:cNvCxnSpPr>
          <p:nvPr/>
        </p:nvCxnSpPr>
        <p:spPr bwMode="auto">
          <a:xfrm>
            <a:off x="2239135" y="5370453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327EF342-999F-42F6-B405-364492F1EE04}"/>
              </a:ext>
            </a:extLst>
          </p:cNvPr>
          <p:cNvCxnSpPr>
            <a:stCxn id="165" idx="6"/>
            <a:endCxn id="167" idx="2"/>
          </p:cNvCxnSpPr>
          <p:nvPr/>
        </p:nvCxnSpPr>
        <p:spPr bwMode="auto">
          <a:xfrm>
            <a:off x="2239135" y="4957484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16C6A8B7-5FC9-439B-B0DB-E9FC98842396}"/>
              </a:ext>
            </a:extLst>
          </p:cNvPr>
          <p:cNvCxnSpPr>
            <a:stCxn id="166" idx="6"/>
            <a:endCxn id="167" idx="2"/>
          </p:cNvCxnSpPr>
          <p:nvPr/>
        </p:nvCxnSpPr>
        <p:spPr bwMode="auto">
          <a:xfrm>
            <a:off x="2239135" y="4546004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4E232E11-2DE8-40D4-A4BE-0B3014984C14}"/>
              </a:ext>
            </a:extLst>
          </p:cNvPr>
          <p:cNvCxnSpPr>
            <a:stCxn id="165" idx="6"/>
            <a:endCxn id="168" idx="2"/>
          </p:cNvCxnSpPr>
          <p:nvPr/>
        </p:nvCxnSpPr>
        <p:spPr bwMode="auto">
          <a:xfrm>
            <a:off x="2239135" y="495748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0E63E9BC-8055-4373-A76C-8675E6291238}"/>
              </a:ext>
            </a:extLst>
          </p:cNvPr>
          <p:cNvCxnSpPr>
            <a:stCxn id="167" idx="6"/>
            <a:endCxn id="170" idx="2"/>
          </p:cNvCxnSpPr>
          <p:nvPr/>
        </p:nvCxnSpPr>
        <p:spPr bwMode="auto">
          <a:xfrm>
            <a:off x="2792515" y="5370453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EA9BB591-81A8-43E7-8447-E7E61518D882}"/>
              </a:ext>
            </a:extLst>
          </p:cNvPr>
          <p:cNvCxnSpPr>
            <a:stCxn id="167" idx="6"/>
            <a:endCxn id="171" idx="2"/>
          </p:cNvCxnSpPr>
          <p:nvPr/>
        </p:nvCxnSpPr>
        <p:spPr bwMode="auto">
          <a:xfrm flipV="1">
            <a:off x="27925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6C6DFA59-73DB-4FAB-BC29-5359F765B005}"/>
              </a:ext>
            </a:extLst>
          </p:cNvPr>
          <p:cNvCxnSpPr>
            <a:stCxn id="167" idx="6"/>
            <a:endCxn id="172" idx="2"/>
          </p:cNvCxnSpPr>
          <p:nvPr/>
        </p:nvCxnSpPr>
        <p:spPr bwMode="auto">
          <a:xfrm flipV="1">
            <a:off x="2792515" y="4546004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D1466ECF-64FF-443E-9885-FD246F8FF025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2792515" y="454600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E0F75B04-1366-42CE-ABFA-999C82A1DE82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27925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39C016C2-2233-4FD4-ADAB-A284076ECAE7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2792515" y="495748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5E850F67-5971-4192-BEC4-4884CF570DBE}"/>
              </a:ext>
            </a:extLst>
          </p:cNvPr>
          <p:cNvCxnSpPr>
            <a:stCxn id="168" idx="6"/>
            <a:endCxn id="172" idx="2"/>
          </p:cNvCxnSpPr>
          <p:nvPr/>
        </p:nvCxnSpPr>
        <p:spPr bwMode="auto">
          <a:xfrm flipV="1">
            <a:off x="27925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DDF6937C-F8F8-4C08-9B14-A83408988608}"/>
              </a:ext>
            </a:extLst>
          </p:cNvPr>
          <p:cNvCxnSpPr>
            <a:stCxn id="168" idx="6"/>
            <a:endCxn id="170" idx="2"/>
          </p:cNvCxnSpPr>
          <p:nvPr/>
        </p:nvCxnSpPr>
        <p:spPr bwMode="auto">
          <a:xfrm>
            <a:off x="27925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396E747C-B871-4348-8604-AF7F36CB5604}"/>
              </a:ext>
            </a:extLst>
          </p:cNvPr>
          <p:cNvCxnSpPr>
            <a:cxnSpLocks/>
            <a:stCxn id="172" idx="6"/>
            <a:endCxn id="196" idx="2"/>
          </p:cNvCxnSpPr>
          <p:nvPr/>
        </p:nvCxnSpPr>
        <p:spPr bwMode="auto">
          <a:xfrm>
            <a:off x="33364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3128A59-F45E-4B1F-9585-6B6A9B1A1DE9}"/>
              </a:ext>
            </a:extLst>
          </p:cNvPr>
          <p:cNvCxnSpPr>
            <a:cxnSpLocks/>
            <a:stCxn id="171" idx="6"/>
            <a:endCxn id="196" idx="2"/>
          </p:cNvCxnSpPr>
          <p:nvPr/>
        </p:nvCxnSpPr>
        <p:spPr bwMode="auto">
          <a:xfrm>
            <a:off x="3336415" y="495748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09880328-0FF6-4539-99D7-3FEE309C15E1}"/>
              </a:ext>
            </a:extLst>
          </p:cNvPr>
          <p:cNvCxnSpPr>
            <a:cxnSpLocks/>
            <a:stCxn id="170" idx="6"/>
            <a:endCxn id="196" idx="2"/>
          </p:cNvCxnSpPr>
          <p:nvPr/>
        </p:nvCxnSpPr>
        <p:spPr bwMode="auto">
          <a:xfrm flipV="1">
            <a:off x="33364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1" name="正方形/長方形 190">
            <a:extLst>
              <a:ext uri="{FF2B5EF4-FFF2-40B4-BE49-F238E27FC236}">
                <a16:creationId xmlns:a16="http://schemas.microsoft.com/office/drawing/2014/main" id="{FB26427D-AD3C-4819-8EE3-D9D9BB5CD071}"/>
              </a:ext>
            </a:extLst>
          </p:cNvPr>
          <p:cNvSpPr/>
          <p:nvPr/>
        </p:nvSpPr>
        <p:spPr bwMode="auto">
          <a:xfrm rot="5400000">
            <a:off x="1085124" y="5016544"/>
            <a:ext cx="993433" cy="2790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1B4C6E15-0CF8-4866-86CF-D7B54138F464}"/>
              </a:ext>
            </a:extLst>
          </p:cNvPr>
          <p:cNvCxnSpPr>
            <a:cxnSpLocks/>
            <a:endCxn id="166" idx="2"/>
          </p:cNvCxnSpPr>
          <p:nvPr/>
        </p:nvCxnSpPr>
        <p:spPr bwMode="auto">
          <a:xfrm flipV="1">
            <a:off x="1584960" y="4546004"/>
            <a:ext cx="427464" cy="412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BD570D53-D803-4DBD-B78D-6CD286707D1E}"/>
              </a:ext>
            </a:extLst>
          </p:cNvPr>
          <p:cNvCxnSpPr>
            <a:cxnSpLocks/>
            <a:endCxn id="165" idx="2"/>
          </p:cNvCxnSpPr>
          <p:nvPr/>
        </p:nvCxnSpPr>
        <p:spPr bwMode="auto">
          <a:xfrm flipV="1">
            <a:off x="1584960" y="4957484"/>
            <a:ext cx="427464" cy="13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" name="直線矢印コネクタ 194">
            <a:extLst>
              <a:ext uri="{FF2B5EF4-FFF2-40B4-BE49-F238E27FC236}">
                <a16:creationId xmlns:a16="http://schemas.microsoft.com/office/drawing/2014/main" id="{39DE256E-7583-4373-BAEE-6BBBB98A9227}"/>
              </a:ext>
            </a:extLst>
          </p:cNvPr>
          <p:cNvCxnSpPr>
            <a:cxnSpLocks/>
            <a:endCxn id="164" idx="2"/>
          </p:cNvCxnSpPr>
          <p:nvPr/>
        </p:nvCxnSpPr>
        <p:spPr bwMode="auto">
          <a:xfrm>
            <a:off x="1584960" y="4958791"/>
            <a:ext cx="427464" cy="411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楕円 195">
            <a:extLst>
              <a:ext uri="{FF2B5EF4-FFF2-40B4-BE49-F238E27FC236}">
                <a16:creationId xmlns:a16="http://schemas.microsoft.com/office/drawing/2014/main" id="{9A7F3328-B6E2-4E3F-9EC5-B20046FEB5AF}"/>
              </a:ext>
            </a:extLst>
          </p:cNvPr>
          <p:cNvSpPr/>
          <p:nvPr/>
        </p:nvSpPr>
        <p:spPr bwMode="auto">
          <a:xfrm>
            <a:off x="365360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正方形/長方形 196">
            <a:extLst>
              <a:ext uri="{FF2B5EF4-FFF2-40B4-BE49-F238E27FC236}">
                <a16:creationId xmlns:a16="http://schemas.microsoft.com/office/drawing/2014/main" id="{C33F237D-3589-4317-A929-DD7D3B08C1FF}"/>
              </a:ext>
            </a:extLst>
          </p:cNvPr>
          <p:cNvSpPr/>
          <p:nvPr/>
        </p:nvSpPr>
        <p:spPr bwMode="auto">
          <a:xfrm rot="5400000">
            <a:off x="3701820" y="5023310"/>
            <a:ext cx="984645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AB2479A8-66BD-4261-89E5-A05A6DCC3C15}"/>
              </a:ext>
            </a:extLst>
          </p:cNvPr>
          <p:cNvCxnSpPr>
            <a:cxnSpLocks/>
            <a:stCxn id="196" idx="6"/>
          </p:cNvCxnSpPr>
          <p:nvPr/>
        </p:nvCxnSpPr>
        <p:spPr bwMode="auto">
          <a:xfrm>
            <a:off x="3880315" y="4957484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id="{39658B94-9A89-4F52-A746-D1FFF5F4FA33}"/>
              </a:ext>
            </a:extLst>
          </p:cNvPr>
          <p:cNvSpPr/>
          <p:nvPr/>
        </p:nvSpPr>
        <p:spPr bwMode="auto">
          <a:xfrm>
            <a:off x="1439432" y="5652788"/>
            <a:ext cx="2889126" cy="2632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06C4846F-EF98-4144-8B96-3BE0FAD86845}"/>
              </a:ext>
            </a:extLst>
          </p:cNvPr>
          <p:cNvCxnSpPr>
            <a:cxnSpLocks/>
            <a:stCxn id="166" idx="6"/>
            <a:endCxn id="168" idx="2"/>
          </p:cNvCxnSpPr>
          <p:nvPr/>
        </p:nvCxnSpPr>
        <p:spPr bwMode="auto">
          <a:xfrm>
            <a:off x="2239135" y="4546004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1" name="直線矢印コネクタ 200">
            <a:extLst>
              <a:ext uri="{FF2B5EF4-FFF2-40B4-BE49-F238E27FC236}">
                <a16:creationId xmlns:a16="http://schemas.microsoft.com/office/drawing/2014/main" id="{4A38D80D-B6F6-49E7-B088-4AD257892AC0}"/>
              </a:ext>
            </a:extLst>
          </p:cNvPr>
          <p:cNvCxnSpPr>
            <a:cxnSpLocks/>
            <a:stCxn id="164" idx="6"/>
            <a:endCxn id="168" idx="2"/>
          </p:cNvCxnSpPr>
          <p:nvPr/>
        </p:nvCxnSpPr>
        <p:spPr bwMode="auto">
          <a:xfrm flipV="1">
            <a:off x="2239135" y="4957484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BD1352FD-1133-4729-869B-398A2796816A}"/>
              </a:ext>
            </a:extLst>
          </p:cNvPr>
          <p:cNvSpPr txBox="1"/>
          <p:nvPr/>
        </p:nvSpPr>
        <p:spPr>
          <a:xfrm>
            <a:off x="2301298" y="5645899"/>
            <a:ext cx="1120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37A1723A-D0F6-48B9-9518-0985129D5C05}"/>
                  </a:ext>
                </a:extLst>
              </p:cNvPr>
              <p:cNvSpPr txBox="1"/>
              <p:nvPr/>
            </p:nvSpPr>
            <p:spPr>
              <a:xfrm>
                <a:off x="3827811" y="469874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37A1723A-D0F6-48B9-9518-0985129D5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811" y="4698741"/>
                <a:ext cx="37202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テキスト ボックス 203">
                <a:extLst>
                  <a:ext uri="{FF2B5EF4-FFF2-40B4-BE49-F238E27FC236}">
                    <a16:creationId xmlns:a16="http://schemas.microsoft.com/office/drawing/2014/main" id="{60024409-15EB-4143-9CCF-36C51FAE3BFE}"/>
                  </a:ext>
                </a:extLst>
              </p:cNvPr>
              <p:cNvSpPr txBox="1"/>
              <p:nvPr/>
            </p:nvSpPr>
            <p:spPr>
              <a:xfrm>
                <a:off x="1409700" y="467344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4" name="テキスト ボックス 203">
                <a:extLst>
                  <a:ext uri="{FF2B5EF4-FFF2-40B4-BE49-F238E27FC236}">
                    <a16:creationId xmlns:a16="http://schemas.microsoft.com/office/drawing/2014/main" id="{60024409-15EB-4143-9CCF-36C51FAE3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4673441"/>
                <a:ext cx="364010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2D77CA88-5BD8-4BDB-8871-F49162F34E27}"/>
              </a:ext>
            </a:extLst>
          </p:cNvPr>
          <p:cNvCxnSpPr/>
          <p:nvPr/>
        </p:nvCxnSpPr>
        <p:spPr bwMode="auto">
          <a:xfrm flipH="1">
            <a:off x="3880315" y="5070839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0C554464-BBDB-42DC-AD74-1D0F72E9D430}"/>
                  </a:ext>
                </a:extLst>
              </p:cNvPr>
              <p:cNvSpPr txBox="1"/>
              <p:nvPr/>
            </p:nvSpPr>
            <p:spPr>
              <a:xfrm>
                <a:off x="3843051" y="5048006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0C554464-BBDB-42DC-AD74-1D0F72E9D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051" y="5048006"/>
                <a:ext cx="38222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36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四角形: 角を丸くする 152">
            <a:extLst>
              <a:ext uri="{FF2B5EF4-FFF2-40B4-BE49-F238E27FC236}">
                <a16:creationId xmlns:a16="http://schemas.microsoft.com/office/drawing/2014/main" id="{AAA015C5-7119-4E0E-A99A-FD37F63A907F}"/>
              </a:ext>
            </a:extLst>
          </p:cNvPr>
          <p:cNvSpPr/>
          <p:nvPr/>
        </p:nvSpPr>
        <p:spPr bwMode="auto">
          <a:xfrm>
            <a:off x="3019226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4" name="四角形: 角を丸くする 93">
            <a:extLst>
              <a:ext uri="{FF2B5EF4-FFF2-40B4-BE49-F238E27FC236}">
                <a16:creationId xmlns:a16="http://schemas.microsoft.com/office/drawing/2014/main" id="{5D4E3984-A5A0-4D80-80E5-7575EF6DA6CD}"/>
              </a:ext>
            </a:extLst>
          </p:cNvPr>
          <p:cNvSpPr/>
          <p:nvPr/>
        </p:nvSpPr>
        <p:spPr bwMode="auto">
          <a:xfrm>
            <a:off x="2472246" y="4343400"/>
            <a:ext cx="414909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6" name="四角形: 角を丸くする 95">
            <a:extLst>
              <a:ext uri="{FF2B5EF4-FFF2-40B4-BE49-F238E27FC236}">
                <a16:creationId xmlns:a16="http://schemas.microsoft.com/office/drawing/2014/main" id="{1EAE16A2-272F-4EFA-B485-EC1593343D80}"/>
              </a:ext>
            </a:extLst>
          </p:cNvPr>
          <p:cNvSpPr/>
          <p:nvPr/>
        </p:nvSpPr>
        <p:spPr bwMode="auto">
          <a:xfrm>
            <a:off x="3562731" y="4734184"/>
            <a:ext cx="414909" cy="4217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9249E93A-E588-454C-9137-71F87D60DDF6}"/>
              </a:ext>
            </a:extLst>
          </p:cNvPr>
          <p:cNvSpPr/>
          <p:nvPr/>
        </p:nvSpPr>
        <p:spPr bwMode="auto">
          <a:xfrm>
            <a:off x="201242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211D1B3-62BA-43C3-9FC4-F88E53787649}"/>
              </a:ext>
            </a:extLst>
          </p:cNvPr>
          <p:cNvSpPr/>
          <p:nvPr/>
        </p:nvSpPr>
        <p:spPr bwMode="auto">
          <a:xfrm>
            <a:off x="201242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867D751B-A714-414B-8D83-B8F2EE80327D}"/>
              </a:ext>
            </a:extLst>
          </p:cNvPr>
          <p:cNvSpPr/>
          <p:nvPr/>
        </p:nvSpPr>
        <p:spPr bwMode="auto">
          <a:xfrm>
            <a:off x="201242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14131F9-B3F0-4EF6-B5EA-910FE22AA316}"/>
              </a:ext>
            </a:extLst>
          </p:cNvPr>
          <p:cNvSpPr/>
          <p:nvPr/>
        </p:nvSpPr>
        <p:spPr bwMode="auto">
          <a:xfrm>
            <a:off x="2565804" y="5257097"/>
            <a:ext cx="226711" cy="226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3AD22E33-4C00-452A-9842-075DC7D1C4AD}"/>
              </a:ext>
            </a:extLst>
          </p:cNvPr>
          <p:cNvSpPr/>
          <p:nvPr/>
        </p:nvSpPr>
        <p:spPr bwMode="auto">
          <a:xfrm>
            <a:off x="2565804" y="4844128"/>
            <a:ext cx="226711" cy="226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F328F7DD-BA16-430D-B32C-AF09AF2D7E3F}"/>
              </a:ext>
            </a:extLst>
          </p:cNvPr>
          <p:cNvSpPr/>
          <p:nvPr/>
        </p:nvSpPr>
        <p:spPr bwMode="auto">
          <a:xfrm>
            <a:off x="2565804" y="4432648"/>
            <a:ext cx="226711" cy="226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59CCEC7-66B2-4F15-BC65-CEEBAA862878}"/>
              </a:ext>
            </a:extLst>
          </p:cNvPr>
          <p:cNvSpPr/>
          <p:nvPr/>
        </p:nvSpPr>
        <p:spPr bwMode="auto">
          <a:xfrm>
            <a:off x="310970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3558AFA5-3784-4657-A73E-21352E7E3CE7}"/>
              </a:ext>
            </a:extLst>
          </p:cNvPr>
          <p:cNvSpPr/>
          <p:nvPr/>
        </p:nvSpPr>
        <p:spPr bwMode="auto">
          <a:xfrm>
            <a:off x="3109704" y="4844128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8B61332-6D4B-4161-A94C-49689110D0FF}"/>
              </a:ext>
            </a:extLst>
          </p:cNvPr>
          <p:cNvSpPr/>
          <p:nvPr/>
        </p:nvSpPr>
        <p:spPr bwMode="auto">
          <a:xfrm>
            <a:off x="310970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4181BA7-C79B-465B-BCD6-5F7BAC4BA2D8}"/>
              </a:ext>
            </a:extLst>
          </p:cNvPr>
          <p:cNvCxnSpPr>
            <a:stCxn id="6" idx="6"/>
            <a:endCxn id="9" idx="2"/>
          </p:cNvCxnSpPr>
          <p:nvPr/>
        </p:nvCxnSpPr>
        <p:spPr bwMode="auto">
          <a:xfrm>
            <a:off x="2239135" y="454600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75A4C39-7303-46A4-94E9-E14D42F21713}"/>
              </a:ext>
            </a:extLst>
          </p:cNvPr>
          <p:cNvCxnSpPr>
            <a:stCxn id="5" idx="6"/>
            <a:endCxn id="9" idx="2"/>
          </p:cNvCxnSpPr>
          <p:nvPr/>
        </p:nvCxnSpPr>
        <p:spPr bwMode="auto">
          <a:xfrm flipV="1">
            <a:off x="2239135" y="4546004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53C6691-BFBD-4D9C-AE07-1029865A11D6}"/>
              </a:ext>
            </a:extLst>
          </p:cNvPr>
          <p:cNvCxnSpPr>
            <a:stCxn id="4" idx="6"/>
            <a:endCxn id="9" idx="2"/>
          </p:cNvCxnSpPr>
          <p:nvPr/>
        </p:nvCxnSpPr>
        <p:spPr bwMode="auto">
          <a:xfrm flipV="1">
            <a:off x="2239135" y="4546004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C42EC8D-FE7F-4103-A9EF-B625E031F895}"/>
              </a:ext>
            </a:extLst>
          </p:cNvPr>
          <p:cNvCxnSpPr>
            <a:stCxn id="4" idx="6"/>
            <a:endCxn id="7" idx="2"/>
          </p:cNvCxnSpPr>
          <p:nvPr/>
        </p:nvCxnSpPr>
        <p:spPr bwMode="auto">
          <a:xfrm>
            <a:off x="2239135" y="5370453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130CA6D9-637F-463B-BE5C-9F306341814B}"/>
              </a:ext>
            </a:extLst>
          </p:cNvPr>
          <p:cNvCxnSpPr>
            <a:stCxn id="5" idx="6"/>
            <a:endCxn id="7" idx="2"/>
          </p:cNvCxnSpPr>
          <p:nvPr/>
        </p:nvCxnSpPr>
        <p:spPr bwMode="auto">
          <a:xfrm>
            <a:off x="2239135" y="4957484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CA85F5B-8452-45FA-8289-ED0FE8D22822}"/>
              </a:ext>
            </a:extLst>
          </p:cNvPr>
          <p:cNvCxnSpPr>
            <a:stCxn id="6" idx="6"/>
            <a:endCxn id="7" idx="2"/>
          </p:cNvCxnSpPr>
          <p:nvPr/>
        </p:nvCxnSpPr>
        <p:spPr bwMode="auto">
          <a:xfrm>
            <a:off x="2239135" y="4546004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6248B94-32A2-45C6-8E5A-F6922BEBEA46}"/>
              </a:ext>
            </a:extLst>
          </p:cNvPr>
          <p:cNvCxnSpPr>
            <a:stCxn id="5" idx="6"/>
            <a:endCxn id="8" idx="2"/>
          </p:cNvCxnSpPr>
          <p:nvPr/>
        </p:nvCxnSpPr>
        <p:spPr bwMode="auto">
          <a:xfrm>
            <a:off x="2239135" y="495748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5DDFD61-0100-4690-AF35-9A496E00E16E}"/>
              </a:ext>
            </a:extLst>
          </p:cNvPr>
          <p:cNvCxnSpPr>
            <a:stCxn id="7" idx="6"/>
            <a:endCxn id="10" idx="2"/>
          </p:cNvCxnSpPr>
          <p:nvPr/>
        </p:nvCxnSpPr>
        <p:spPr bwMode="auto">
          <a:xfrm>
            <a:off x="2792515" y="5370453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CC2D9F8-6B4C-4E73-86CF-6C510DC7CE9D}"/>
              </a:ext>
            </a:extLst>
          </p:cNvPr>
          <p:cNvCxnSpPr>
            <a:stCxn id="7" idx="6"/>
            <a:endCxn id="11" idx="2"/>
          </p:cNvCxnSpPr>
          <p:nvPr/>
        </p:nvCxnSpPr>
        <p:spPr bwMode="auto">
          <a:xfrm flipV="1">
            <a:off x="27925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E1E1E2F-276F-4963-AAEC-0B7D657DA99B}"/>
              </a:ext>
            </a:extLst>
          </p:cNvPr>
          <p:cNvCxnSpPr>
            <a:stCxn id="7" idx="6"/>
            <a:endCxn id="12" idx="2"/>
          </p:cNvCxnSpPr>
          <p:nvPr/>
        </p:nvCxnSpPr>
        <p:spPr bwMode="auto">
          <a:xfrm flipV="1">
            <a:off x="2792515" y="4546004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157464B4-498F-4A17-AB55-FD2A7AAA17D8}"/>
              </a:ext>
            </a:extLst>
          </p:cNvPr>
          <p:cNvCxnSpPr>
            <a:stCxn id="9" idx="6"/>
            <a:endCxn id="12" idx="2"/>
          </p:cNvCxnSpPr>
          <p:nvPr/>
        </p:nvCxnSpPr>
        <p:spPr bwMode="auto">
          <a:xfrm>
            <a:off x="2792515" y="454600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B01F0C66-D42F-4050-9265-5C11C88C6A8F}"/>
              </a:ext>
            </a:extLst>
          </p:cNvPr>
          <p:cNvCxnSpPr>
            <a:stCxn id="9" idx="6"/>
            <a:endCxn id="11" idx="2"/>
          </p:cNvCxnSpPr>
          <p:nvPr/>
        </p:nvCxnSpPr>
        <p:spPr bwMode="auto">
          <a:xfrm>
            <a:off x="27925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04818875-8E69-4FCC-A229-9398B2471CAF}"/>
              </a:ext>
            </a:extLst>
          </p:cNvPr>
          <p:cNvCxnSpPr>
            <a:stCxn id="8" idx="6"/>
            <a:endCxn id="11" idx="2"/>
          </p:cNvCxnSpPr>
          <p:nvPr/>
        </p:nvCxnSpPr>
        <p:spPr bwMode="auto">
          <a:xfrm>
            <a:off x="2792515" y="495748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71B76C4-3D41-4F86-867B-D6A09F2EE35A}"/>
              </a:ext>
            </a:extLst>
          </p:cNvPr>
          <p:cNvCxnSpPr>
            <a:stCxn id="8" idx="6"/>
            <a:endCxn id="12" idx="2"/>
          </p:cNvCxnSpPr>
          <p:nvPr/>
        </p:nvCxnSpPr>
        <p:spPr bwMode="auto">
          <a:xfrm flipV="1">
            <a:off x="27925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766B0EF-3327-4695-8C42-91B6AD59E9DE}"/>
              </a:ext>
            </a:extLst>
          </p:cNvPr>
          <p:cNvCxnSpPr>
            <a:stCxn id="8" idx="6"/>
            <a:endCxn id="10" idx="2"/>
          </p:cNvCxnSpPr>
          <p:nvPr/>
        </p:nvCxnSpPr>
        <p:spPr bwMode="auto">
          <a:xfrm>
            <a:off x="27925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6BE3B7EB-68C9-49E6-81FF-4D76571DDA41}"/>
              </a:ext>
            </a:extLst>
          </p:cNvPr>
          <p:cNvCxnSpPr>
            <a:cxnSpLocks/>
            <a:stCxn id="12" idx="6"/>
            <a:endCxn id="35" idx="2"/>
          </p:cNvCxnSpPr>
          <p:nvPr/>
        </p:nvCxnSpPr>
        <p:spPr bwMode="auto">
          <a:xfrm>
            <a:off x="33364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250684AE-4FBF-427A-94D6-B484522DE3E6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 bwMode="auto">
          <a:xfrm>
            <a:off x="3336415" y="495748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B6AFBA40-B027-42A2-ADDA-D3BC616FF1E9}"/>
              </a:ext>
            </a:extLst>
          </p:cNvPr>
          <p:cNvCxnSpPr>
            <a:cxnSpLocks/>
            <a:stCxn id="10" idx="6"/>
            <a:endCxn id="35" idx="2"/>
          </p:cNvCxnSpPr>
          <p:nvPr/>
        </p:nvCxnSpPr>
        <p:spPr bwMode="auto">
          <a:xfrm flipV="1">
            <a:off x="33364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92A5860-270D-4415-8368-9754B96A79B6}"/>
              </a:ext>
            </a:extLst>
          </p:cNvPr>
          <p:cNvSpPr/>
          <p:nvPr/>
        </p:nvSpPr>
        <p:spPr bwMode="auto">
          <a:xfrm rot="5400000">
            <a:off x="1085124" y="5016544"/>
            <a:ext cx="993433" cy="2790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8B35358-5E15-4717-9F68-1B75CF2CC667}"/>
              </a:ext>
            </a:extLst>
          </p:cNvPr>
          <p:cNvCxnSpPr>
            <a:cxnSpLocks/>
            <a:endCxn id="6" idx="2"/>
          </p:cNvCxnSpPr>
          <p:nvPr/>
        </p:nvCxnSpPr>
        <p:spPr bwMode="auto">
          <a:xfrm flipV="1">
            <a:off x="1584960" y="4546004"/>
            <a:ext cx="427464" cy="412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812BEA78-3A10-46C1-B240-AEF65CCEBCCC}"/>
              </a:ext>
            </a:extLst>
          </p:cNvPr>
          <p:cNvCxnSpPr>
            <a:cxnSpLocks/>
            <a:endCxn id="5" idx="2"/>
          </p:cNvCxnSpPr>
          <p:nvPr/>
        </p:nvCxnSpPr>
        <p:spPr bwMode="auto">
          <a:xfrm flipV="1">
            <a:off x="1584960" y="4957484"/>
            <a:ext cx="427464" cy="13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20C39A5B-F591-4616-8275-EA68276C6B35}"/>
              </a:ext>
            </a:extLst>
          </p:cNvPr>
          <p:cNvCxnSpPr>
            <a:cxnSpLocks/>
            <a:endCxn id="4" idx="2"/>
          </p:cNvCxnSpPr>
          <p:nvPr/>
        </p:nvCxnSpPr>
        <p:spPr bwMode="auto">
          <a:xfrm>
            <a:off x="1584960" y="4958791"/>
            <a:ext cx="427464" cy="411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9AE2F3E9-1BD3-4F09-9638-B36222A448F4}"/>
              </a:ext>
            </a:extLst>
          </p:cNvPr>
          <p:cNvSpPr/>
          <p:nvPr/>
        </p:nvSpPr>
        <p:spPr bwMode="auto">
          <a:xfrm>
            <a:off x="3653604" y="4844128"/>
            <a:ext cx="226711" cy="226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C3C9439A-5ECC-472E-A8C1-BB5AA92726F5}"/>
              </a:ext>
            </a:extLst>
          </p:cNvPr>
          <p:cNvSpPr/>
          <p:nvPr/>
        </p:nvSpPr>
        <p:spPr bwMode="auto">
          <a:xfrm rot="5400000">
            <a:off x="3701820" y="5023310"/>
            <a:ext cx="984645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B4043A05-A164-4C9B-9997-3D44DF0CDF43}"/>
              </a:ext>
            </a:extLst>
          </p:cNvPr>
          <p:cNvCxnSpPr>
            <a:cxnSpLocks/>
            <a:stCxn id="35" idx="6"/>
          </p:cNvCxnSpPr>
          <p:nvPr/>
        </p:nvCxnSpPr>
        <p:spPr bwMode="auto">
          <a:xfrm>
            <a:off x="3880315" y="4957484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566E425A-741B-4B3B-B949-577904E82DFF}"/>
              </a:ext>
            </a:extLst>
          </p:cNvPr>
          <p:cNvSpPr/>
          <p:nvPr/>
        </p:nvSpPr>
        <p:spPr bwMode="auto">
          <a:xfrm>
            <a:off x="1439432" y="5652788"/>
            <a:ext cx="2889126" cy="2632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CFC8AD07-6FE5-40B7-BD34-07049DF53D9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 bwMode="auto">
          <a:xfrm>
            <a:off x="2239135" y="4546004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A4AD4FE3-19B1-4127-A51E-700CBA81CCEA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 bwMode="auto">
          <a:xfrm flipV="1">
            <a:off x="2239135" y="4957484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BD95690-3609-40EC-922B-872C66871634}"/>
              </a:ext>
            </a:extLst>
          </p:cNvPr>
          <p:cNvSpPr txBox="1"/>
          <p:nvPr/>
        </p:nvSpPr>
        <p:spPr>
          <a:xfrm>
            <a:off x="1853668" y="5645899"/>
            <a:ext cx="198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A8DC2A6-497C-4E88-808F-0B5855B64138}"/>
                  </a:ext>
                </a:extLst>
              </p:cNvPr>
              <p:cNvSpPr txBox="1"/>
              <p:nvPr/>
            </p:nvSpPr>
            <p:spPr>
              <a:xfrm>
                <a:off x="3827811" y="469874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A8DC2A6-497C-4E88-808F-0B5855B64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811" y="4698741"/>
                <a:ext cx="372025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2B4F0726-D079-47D5-BC70-6A8D1DA47D3A}"/>
                  </a:ext>
                </a:extLst>
              </p:cNvPr>
              <p:cNvSpPr txBox="1"/>
              <p:nvPr/>
            </p:nvSpPr>
            <p:spPr>
              <a:xfrm>
                <a:off x="1409700" y="467344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2B4F0726-D079-47D5-BC70-6A8D1DA47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4673441"/>
                <a:ext cx="364010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6885E4F2-9D2C-46F7-AAD8-72ECF11FD52D}"/>
              </a:ext>
            </a:extLst>
          </p:cNvPr>
          <p:cNvCxnSpPr>
            <a:cxnSpLocks/>
          </p:cNvCxnSpPr>
          <p:nvPr/>
        </p:nvCxnSpPr>
        <p:spPr bwMode="auto">
          <a:xfrm flipH="1">
            <a:off x="3880315" y="5070839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84F30172-0467-4B21-9020-A1E5E063651C}"/>
                  </a:ext>
                </a:extLst>
              </p:cNvPr>
              <p:cNvSpPr txBox="1"/>
              <p:nvPr/>
            </p:nvSpPr>
            <p:spPr>
              <a:xfrm>
                <a:off x="3843051" y="5048006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84F30172-0467-4B21-9020-A1E5E0636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051" y="5048006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753694C-BBEA-416E-944C-09A26C7584B7}"/>
              </a:ext>
            </a:extLst>
          </p:cNvPr>
          <p:cNvSpPr txBox="1"/>
          <p:nvPr/>
        </p:nvSpPr>
        <p:spPr>
          <a:xfrm>
            <a:off x="1323620" y="4490134"/>
            <a:ext cx="475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41E94C9A-DA66-4ADE-8A81-74D47583B7E9}"/>
              </a:ext>
            </a:extLst>
          </p:cNvPr>
          <p:cNvSpPr txBox="1"/>
          <p:nvPr/>
        </p:nvSpPr>
        <p:spPr>
          <a:xfrm>
            <a:off x="3864267" y="4505792"/>
            <a:ext cx="575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6E65D8C-6455-4BEF-9846-F64BF2FAB03F}"/>
              </a:ext>
            </a:extLst>
          </p:cNvPr>
          <p:cNvSpPr txBox="1"/>
          <p:nvPr/>
        </p:nvSpPr>
        <p:spPr>
          <a:xfrm>
            <a:off x="3629490" y="5221901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4C3ADB2D-EBEE-44CA-8D08-251DD13DDD4A}"/>
                  </a:ext>
                </a:extLst>
              </p:cNvPr>
              <p:cNvSpPr txBox="1"/>
              <p:nvPr/>
            </p:nvSpPr>
            <p:spPr>
              <a:xfrm>
                <a:off x="3290914" y="5048006"/>
                <a:ext cx="4222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4C3ADB2D-EBEE-44CA-8D08-251DD13DD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914" y="5048006"/>
                <a:ext cx="42229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E819C395-3377-4163-ACB7-D03575296688}"/>
              </a:ext>
            </a:extLst>
          </p:cNvPr>
          <p:cNvCxnSpPr>
            <a:cxnSpLocks/>
          </p:cNvCxnSpPr>
          <p:nvPr/>
        </p:nvCxnSpPr>
        <p:spPr bwMode="auto">
          <a:xfrm flipH="1">
            <a:off x="3337560" y="5074920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" name="楕円 101">
            <a:extLst>
              <a:ext uri="{FF2B5EF4-FFF2-40B4-BE49-F238E27FC236}">
                <a16:creationId xmlns:a16="http://schemas.microsoft.com/office/drawing/2014/main" id="{4EC1734D-4CB3-43F2-BE75-33889A9F36A3}"/>
              </a:ext>
            </a:extLst>
          </p:cNvPr>
          <p:cNvSpPr/>
          <p:nvPr/>
        </p:nvSpPr>
        <p:spPr bwMode="auto">
          <a:xfrm>
            <a:off x="2012424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" name="楕円 102">
            <a:extLst>
              <a:ext uri="{FF2B5EF4-FFF2-40B4-BE49-F238E27FC236}">
                <a16:creationId xmlns:a16="http://schemas.microsoft.com/office/drawing/2014/main" id="{85C4F578-0075-48AE-8489-E231F8405EAC}"/>
              </a:ext>
            </a:extLst>
          </p:cNvPr>
          <p:cNvSpPr/>
          <p:nvPr/>
        </p:nvSpPr>
        <p:spPr bwMode="auto">
          <a:xfrm>
            <a:off x="2012424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楕円 103">
            <a:extLst>
              <a:ext uri="{FF2B5EF4-FFF2-40B4-BE49-F238E27FC236}">
                <a16:creationId xmlns:a16="http://schemas.microsoft.com/office/drawing/2014/main" id="{B03C3E49-B099-4A0F-B4E4-5464158A9DB3}"/>
              </a:ext>
            </a:extLst>
          </p:cNvPr>
          <p:cNvSpPr/>
          <p:nvPr/>
        </p:nvSpPr>
        <p:spPr bwMode="auto">
          <a:xfrm>
            <a:off x="2012424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5" name="楕円 104">
            <a:extLst>
              <a:ext uri="{FF2B5EF4-FFF2-40B4-BE49-F238E27FC236}">
                <a16:creationId xmlns:a16="http://schemas.microsoft.com/office/drawing/2014/main" id="{DCF930B8-42D7-4EDC-ACCF-1D23C6D163C9}"/>
              </a:ext>
            </a:extLst>
          </p:cNvPr>
          <p:cNvSpPr/>
          <p:nvPr/>
        </p:nvSpPr>
        <p:spPr bwMode="auto">
          <a:xfrm>
            <a:off x="2565804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51120D01-22B9-4459-A4DA-D4A8DDB6F5B8}"/>
              </a:ext>
            </a:extLst>
          </p:cNvPr>
          <p:cNvSpPr/>
          <p:nvPr/>
        </p:nvSpPr>
        <p:spPr bwMode="auto">
          <a:xfrm>
            <a:off x="2565804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2485910D-A09B-4AEA-AF8A-0A9696DACA38}"/>
              </a:ext>
            </a:extLst>
          </p:cNvPr>
          <p:cNvSpPr/>
          <p:nvPr/>
        </p:nvSpPr>
        <p:spPr bwMode="auto">
          <a:xfrm>
            <a:off x="2565804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A722F7D1-E07F-4AA8-9AFE-FDB21AEBF9AD}"/>
              </a:ext>
            </a:extLst>
          </p:cNvPr>
          <p:cNvSpPr/>
          <p:nvPr/>
        </p:nvSpPr>
        <p:spPr bwMode="auto">
          <a:xfrm>
            <a:off x="3109704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9" name="楕円 108">
            <a:extLst>
              <a:ext uri="{FF2B5EF4-FFF2-40B4-BE49-F238E27FC236}">
                <a16:creationId xmlns:a16="http://schemas.microsoft.com/office/drawing/2014/main" id="{AEB7CA10-308E-46C3-BC13-AF94FC2A7530}"/>
              </a:ext>
            </a:extLst>
          </p:cNvPr>
          <p:cNvSpPr/>
          <p:nvPr/>
        </p:nvSpPr>
        <p:spPr bwMode="auto">
          <a:xfrm>
            <a:off x="3109704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楕円 109">
            <a:extLst>
              <a:ext uri="{FF2B5EF4-FFF2-40B4-BE49-F238E27FC236}">
                <a16:creationId xmlns:a16="http://schemas.microsoft.com/office/drawing/2014/main" id="{38667DD5-3DB0-43DB-8386-E86B95B5D2FF}"/>
              </a:ext>
            </a:extLst>
          </p:cNvPr>
          <p:cNvSpPr/>
          <p:nvPr/>
        </p:nvSpPr>
        <p:spPr bwMode="auto">
          <a:xfrm>
            <a:off x="3109704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F3F79F6C-0953-4BB9-9EB0-FEE4AF20D72E}"/>
              </a:ext>
            </a:extLst>
          </p:cNvPr>
          <p:cNvCxnSpPr>
            <a:stCxn id="104" idx="6"/>
            <a:endCxn id="107" idx="2"/>
          </p:cNvCxnSpPr>
          <p:nvPr/>
        </p:nvCxnSpPr>
        <p:spPr bwMode="auto">
          <a:xfrm>
            <a:off x="2239135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1E6148CE-6346-47CB-91F8-65640D7E3F88}"/>
              </a:ext>
            </a:extLst>
          </p:cNvPr>
          <p:cNvCxnSpPr>
            <a:stCxn id="103" idx="6"/>
            <a:endCxn id="107" idx="2"/>
          </p:cNvCxnSpPr>
          <p:nvPr/>
        </p:nvCxnSpPr>
        <p:spPr bwMode="auto">
          <a:xfrm flipV="1">
            <a:off x="2239135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id="{26D61738-EAD5-4057-9CA5-972D5FE98DEE}"/>
              </a:ext>
            </a:extLst>
          </p:cNvPr>
          <p:cNvCxnSpPr>
            <a:stCxn id="102" idx="6"/>
            <a:endCxn id="107" idx="2"/>
          </p:cNvCxnSpPr>
          <p:nvPr/>
        </p:nvCxnSpPr>
        <p:spPr bwMode="auto">
          <a:xfrm flipV="1">
            <a:off x="2239135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0572934C-CB56-4699-B773-F29CE174B0F3}"/>
              </a:ext>
            </a:extLst>
          </p:cNvPr>
          <p:cNvCxnSpPr>
            <a:stCxn id="102" idx="6"/>
            <a:endCxn id="105" idx="2"/>
          </p:cNvCxnSpPr>
          <p:nvPr/>
        </p:nvCxnSpPr>
        <p:spPr bwMode="auto">
          <a:xfrm>
            <a:off x="2239135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1A6801CE-F7BA-4AC4-BC82-794A1BEE9E34}"/>
              </a:ext>
            </a:extLst>
          </p:cNvPr>
          <p:cNvCxnSpPr>
            <a:stCxn id="103" idx="6"/>
            <a:endCxn id="105" idx="2"/>
          </p:cNvCxnSpPr>
          <p:nvPr/>
        </p:nvCxnSpPr>
        <p:spPr bwMode="auto">
          <a:xfrm>
            <a:off x="2239135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" name="直線矢印コネクタ 115">
            <a:extLst>
              <a:ext uri="{FF2B5EF4-FFF2-40B4-BE49-F238E27FC236}">
                <a16:creationId xmlns:a16="http://schemas.microsoft.com/office/drawing/2014/main" id="{D9CED0A7-2E54-4F8F-AA03-3D6501D9B109}"/>
              </a:ext>
            </a:extLst>
          </p:cNvPr>
          <p:cNvCxnSpPr>
            <a:stCxn id="104" idx="6"/>
            <a:endCxn id="105" idx="2"/>
          </p:cNvCxnSpPr>
          <p:nvPr/>
        </p:nvCxnSpPr>
        <p:spPr bwMode="auto">
          <a:xfrm>
            <a:off x="2239135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直線矢印コネクタ 116">
            <a:extLst>
              <a:ext uri="{FF2B5EF4-FFF2-40B4-BE49-F238E27FC236}">
                <a16:creationId xmlns:a16="http://schemas.microsoft.com/office/drawing/2014/main" id="{5D33C2CC-FD0D-4061-BBA9-6C47A5B894E0}"/>
              </a:ext>
            </a:extLst>
          </p:cNvPr>
          <p:cNvCxnSpPr>
            <a:stCxn id="103" idx="6"/>
            <a:endCxn id="106" idx="2"/>
          </p:cNvCxnSpPr>
          <p:nvPr/>
        </p:nvCxnSpPr>
        <p:spPr bwMode="auto">
          <a:xfrm>
            <a:off x="2239135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13D3C1A3-EFB5-4DFD-A53F-EFB9AD515A42}"/>
              </a:ext>
            </a:extLst>
          </p:cNvPr>
          <p:cNvCxnSpPr>
            <a:stCxn id="105" idx="6"/>
            <a:endCxn id="108" idx="2"/>
          </p:cNvCxnSpPr>
          <p:nvPr/>
        </p:nvCxnSpPr>
        <p:spPr bwMode="auto">
          <a:xfrm>
            <a:off x="2792515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直線矢印コネクタ 118">
            <a:extLst>
              <a:ext uri="{FF2B5EF4-FFF2-40B4-BE49-F238E27FC236}">
                <a16:creationId xmlns:a16="http://schemas.microsoft.com/office/drawing/2014/main" id="{703183AE-343D-416A-AF0C-6C03ED7AE885}"/>
              </a:ext>
            </a:extLst>
          </p:cNvPr>
          <p:cNvCxnSpPr>
            <a:cxnSpLocks/>
            <a:stCxn id="105" idx="6"/>
            <a:endCxn id="109" idx="2"/>
          </p:cNvCxnSpPr>
          <p:nvPr/>
        </p:nvCxnSpPr>
        <p:spPr bwMode="auto">
          <a:xfrm flipV="1">
            <a:off x="2792515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7CA0DA96-95AB-4688-9980-1F37A401EC32}"/>
              </a:ext>
            </a:extLst>
          </p:cNvPr>
          <p:cNvCxnSpPr>
            <a:stCxn id="105" idx="6"/>
            <a:endCxn id="110" idx="2"/>
          </p:cNvCxnSpPr>
          <p:nvPr/>
        </p:nvCxnSpPr>
        <p:spPr bwMode="auto">
          <a:xfrm flipV="1">
            <a:off x="2792515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55C50663-C969-43C1-B132-06532EB8FEA7}"/>
              </a:ext>
            </a:extLst>
          </p:cNvPr>
          <p:cNvCxnSpPr>
            <a:stCxn id="107" idx="6"/>
            <a:endCxn id="110" idx="2"/>
          </p:cNvCxnSpPr>
          <p:nvPr/>
        </p:nvCxnSpPr>
        <p:spPr bwMode="auto">
          <a:xfrm>
            <a:off x="2792515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1DDF1C9A-D06F-4658-9B45-44087F066D87}"/>
              </a:ext>
            </a:extLst>
          </p:cNvPr>
          <p:cNvCxnSpPr>
            <a:cxnSpLocks/>
            <a:stCxn id="107" idx="6"/>
            <a:endCxn id="109" idx="2"/>
          </p:cNvCxnSpPr>
          <p:nvPr/>
        </p:nvCxnSpPr>
        <p:spPr bwMode="auto">
          <a:xfrm>
            <a:off x="2792515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" name="直線矢印コネクタ 122">
            <a:extLst>
              <a:ext uri="{FF2B5EF4-FFF2-40B4-BE49-F238E27FC236}">
                <a16:creationId xmlns:a16="http://schemas.microsoft.com/office/drawing/2014/main" id="{49A3DD81-2BC4-47D3-A61C-60DEBD9013D8}"/>
              </a:ext>
            </a:extLst>
          </p:cNvPr>
          <p:cNvCxnSpPr>
            <a:cxnSpLocks/>
            <a:stCxn id="106" idx="6"/>
            <a:endCxn id="109" idx="2"/>
          </p:cNvCxnSpPr>
          <p:nvPr/>
        </p:nvCxnSpPr>
        <p:spPr bwMode="auto">
          <a:xfrm>
            <a:off x="2792515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27C7CDB4-B03C-432E-BE1E-16018D646CA7}"/>
              </a:ext>
            </a:extLst>
          </p:cNvPr>
          <p:cNvCxnSpPr>
            <a:stCxn id="106" idx="6"/>
            <a:endCxn id="110" idx="2"/>
          </p:cNvCxnSpPr>
          <p:nvPr/>
        </p:nvCxnSpPr>
        <p:spPr bwMode="auto">
          <a:xfrm flipV="1">
            <a:off x="2792515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DD989479-82FA-4FCD-9D57-8A9858D65949}"/>
              </a:ext>
            </a:extLst>
          </p:cNvPr>
          <p:cNvCxnSpPr>
            <a:stCxn id="106" idx="6"/>
            <a:endCxn id="108" idx="2"/>
          </p:cNvCxnSpPr>
          <p:nvPr/>
        </p:nvCxnSpPr>
        <p:spPr bwMode="auto">
          <a:xfrm>
            <a:off x="2792515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8C4DDC94-F4CA-493A-B1D0-7C10B3073048}"/>
              </a:ext>
            </a:extLst>
          </p:cNvPr>
          <p:cNvCxnSpPr>
            <a:cxnSpLocks/>
            <a:stCxn id="110" idx="6"/>
            <a:endCxn id="133" idx="2"/>
          </p:cNvCxnSpPr>
          <p:nvPr/>
        </p:nvCxnSpPr>
        <p:spPr bwMode="auto">
          <a:xfrm>
            <a:off x="3336415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683EACAB-1A8F-4EEB-822E-33F484E14429}"/>
              </a:ext>
            </a:extLst>
          </p:cNvPr>
          <p:cNvCxnSpPr>
            <a:cxnSpLocks/>
            <a:stCxn id="109" idx="6"/>
            <a:endCxn id="133" idx="2"/>
          </p:cNvCxnSpPr>
          <p:nvPr/>
        </p:nvCxnSpPr>
        <p:spPr bwMode="auto">
          <a:xfrm>
            <a:off x="3336415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5EEDEF38-4E21-48F3-BFE4-1C14DADF2B47}"/>
              </a:ext>
            </a:extLst>
          </p:cNvPr>
          <p:cNvCxnSpPr>
            <a:cxnSpLocks/>
            <a:stCxn id="108" idx="6"/>
            <a:endCxn id="133" idx="2"/>
          </p:cNvCxnSpPr>
          <p:nvPr/>
        </p:nvCxnSpPr>
        <p:spPr bwMode="auto">
          <a:xfrm flipV="1">
            <a:off x="3336415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BA608244-0BE7-4192-9F46-B520C320714D}"/>
              </a:ext>
            </a:extLst>
          </p:cNvPr>
          <p:cNvSpPr/>
          <p:nvPr/>
        </p:nvSpPr>
        <p:spPr bwMode="auto">
          <a:xfrm rot="5400000">
            <a:off x="1085124" y="2712708"/>
            <a:ext cx="993433" cy="2790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635C1C87-8A95-49B0-90C4-2AE79F43C8AC}"/>
              </a:ext>
            </a:extLst>
          </p:cNvPr>
          <p:cNvCxnSpPr>
            <a:cxnSpLocks/>
            <a:endCxn id="104" idx="2"/>
          </p:cNvCxnSpPr>
          <p:nvPr/>
        </p:nvCxnSpPr>
        <p:spPr bwMode="auto">
          <a:xfrm flipV="1">
            <a:off x="1584960" y="2242168"/>
            <a:ext cx="427464" cy="412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86967CC4-E275-4DF2-B212-04BC418C33E0}"/>
              </a:ext>
            </a:extLst>
          </p:cNvPr>
          <p:cNvCxnSpPr>
            <a:cxnSpLocks/>
            <a:endCxn id="103" idx="2"/>
          </p:cNvCxnSpPr>
          <p:nvPr/>
        </p:nvCxnSpPr>
        <p:spPr bwMode="auto">
          <a:xfrm flipV="1">
            <a:off x="1584960" y="2653648"/>
            <a:ext cx="427464" cy="13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5C65B718-D120-46BA-A48E-0A5448AD5740}"/>
              </a:ext>
            </a:extLst>
          </p:cNvPr>
          <p:cNvCxnSpPr>
            <a:cxnSpLocks/>
            <a:endCxn id="102" idx="2"/>
          </p:cNvCxnSpPr>
          <p:nvPr/>
        </p:nvCxnSpPr>
        <p:spPr bwMode="auto">
          <a:xfrm>
            <a:off x="1584960" y="2654955"/>
            <a:ext cx="427464" cy="411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" name="楕円 132">
            <a:extLst>
              <a:ext uri="{FF2B5EF4-FFF2-40B4-BE49-F238E27FC236}">
                <a16:creationId xmlns:a16="http://schemas.microsoft.com/office/drawing/2014/main" id="{593D0004-1678-4BFB-9405-C2EB1DCDBD98}"/>
              </a:ext>
            </a:extLst>
          </p:cNvPr>
          <p:cNvSpPr/>
          <p:nvPr/>
        </p:nvSpPr>
        <p:spPr bwMode="auto">
          <a:xfrm>
            <a:off x="3653604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84D66520-0A8A-4944-8609-B81755D84EB7}"/>
              </a:ext>
            </a:extLst>
          </p:cNvPr>
          <p:cNvSpPr/>
          <p:nvPr/>
        </p:nvSpPr>
        <p:spPr bwMode="auto">
          <a:xfrm rot="5400000">
            <a:off x="3701820" y="2719474"/>
            <a:ext cx="984645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D046DA83-D5EE-4D29-B4F1-CA222AAA8E5D}"/>
              </a:ext>
            </a:extLst>
          </p:cNvPr>
          <p:cNvCxnSpPr>
            <a:cxnSpLocks/>
            <a:stCxn id="133" idx="6"/>
          </p:cNvCxnSpPr>
          <p:nvPr/>
        </p:nvCxnSpPr>
        <p:spPr bwMode="auto">
          <a:xfrm>
            <a:off x="3880315" y="2653648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F3C1ED4F-8EB1-4EE3-A15A-6DCE3BD859B7}"/>
              </a:ext>
            </a:extLst>
          </p:cNvPr>
          <p:cNvSpPr/>
          <p:nvPr/>
        </p:nvSpPr>
        <p:spPr bwMode="auto">
          <a:xfrm>
            <a:off x="1439432" y="3348952"/>
            <a:ext cx="2889126" cy="2632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4AAF1F89-71F4-4744-94DC-D5CE920B0CBF}"/>
              </a:ext>
            </a:extLst>
          </p:cNvPr>
          <p:cNvCxnSpPr>
            <a:cxnSpLocks/>
            <a:stCxn id="104" idx="6"/>
            <a:endCxn id="106" idx="2"/>
          </p:cNvCxnSpPr>
          <p:nvPr/>
        </p:nvCxnSpPr>
        <p:spPr bwMode="auto">
          <a:xfrm>
            <a:off x="2239135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2F7BB955-6C6F-4302-B45B-487FC4FB9533}"/>
              </a:ext>
            </a:extLst>
          </p:cNvPr>
          <p:cNvCxnSpPr>
            <a:cxnSpLocks/>
            <a:stCxn id="102" idx="6"/>
            <a:endCxn id="106" idx="2"/>
          </p:cNvCxnSpPr>
          <p:nvPr/>
        </p:nvCxnSpPr>
        <p:spPr bwMode="auto">
          <a:xfrm flipV="1">
            <a:off x="2239135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C3ED969C-303C-4F7A-AB5C-75529130B3B6}"/>
              </a:ext>
            </a:extLst>
          </p:cNvPr>
          <p:cNvSpPr txBox="1"/>
          <p:nvPr/>
        </p:nvSpPr>
        <p:spPr>
          <a:xfrm>
            <a:off x="1853668" y="3342063"/>
            <a:ext cx="198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テキスト ボックス 139">
                <a:extLst>
                  <a:ext uri="{FF2B5EF4-FFF2-40B4-BE49-F238E27FC236}">
                    <a16:creationId xmlns:a16="http://schemas.microsoft.com/office/drawing/2014/main" id="{FDE21323-E47A-4F67-A061-19D214BCCFB3}"/>
                  </a:ext>
                </a:extLst>
              </p:cNvPr>
              <p:cNvSpPr txBox="1"/>
              <p:nvPr/>
            </p:nvSpPr>
            <p:spPr>
              <a:xfrm>
                <a:off x="3827811" y="2394905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0" name="テキスト ボックス 139">
                <a:extLst>
                  <a:ext uri="{FF2B5EF4-FFF2-40B4-BE49-F238E27FC236}">
                    <a16:creationId xmlns:a16="http://schemas.microsoft.com/office/drawing/2014/main" id="{FDE21323-E47A-4F67-A061-19D214BCC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811" y="2394905"/>
                <a:ext cx="372025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テキスト ボックス 140">
                <a:extLst>
                  <a:ext uri="{FF2B5EF4-FFF2-40B4-BE49-F238E27FC236}">
                    <a16:creationId xmlns:a16="http://schemas.microsoft.com/office/drawing/2014/main" id="{92C9F298-7217-4D86-A083-02C16D12A865}"/>
                  </a:ext>
                </a:extLst>
              </p:cNvPr>
              <p:cNvSpPr txBox="1"/>
              <p:nvPr/>
            </p:nvSpPr>
            <p:spPr>
              <a:xfrm>
                <a:off x="1409700" y="2369605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1" name="テキスト ボックス 140">
                <a:extLst>
                  <a:ext uri="{FF2B5EF4-FFF2-40B4-BE49-F238E27FC236}">
                    <a16:creationId xmlns:a16="http://schemas.microsoft.com/office/drawing/2014/main" id="{92C9F298-7217-4D86-A083-02C16D12A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2369605"/>
                <a:ext cx="364010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6E0D66DB-593D-41D0-B74A-36256E2121EB}"/>
              </a:ext>
            </a:extLst>
          </p:cNvPr>
          <p:cNvCxnSpPr>
            <a:cxnSpLocks/>
          </p:cNvCxnSpPr>
          <p:nvPr/>
        </p:nvCxnSpPr>
        <p:spPr bwMode="auto">
          <a:xfrm flipH="1">
            <a:off x="3880315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00D13CA2-E58B-4DF9-8516-2528DFB425C6}"/>
                  </a:ext>
                </a:extLst>
              </p:cNvPr>
              <p:cNvSpPr txBox="1"/>
              <p:nvPr/>
            </p:nvSpPr>
            <p:spPr>
              <a:xfrm>
                <a:off x="3843051" y="2648950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00D13CA2-E58B-4DF9-8516-2528DFB42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051" y="2648950"/>
                <a:ext cx="46628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4D911A02-D8AE-4A96-BD95-8F27413DB94F}"/>
              </a:ext>
            </a:extLst>
          </p:cNvPr>
          <p:cNvSpPr txBox="1"/>
          <p:nvPr/>
        </p:nvSpPr>
        <p:spPr>
          <a:xfrm>
            <a:off x="1323620" y="2186298"/>
            <a:ext cx="475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34D45FC0-21AA-4B44-B87E-56CAAC111D08}"/>
              </a:ext>
            </a:extLst>
          </p:cNvPr>
          <p:cNvSpPr txBox="1"/>
          <p:nvPr/>
        </p:nvSpPr>
        <p:spPr>
          <a:xfrm>
            <a:off x="3750274" y="2261341"/>
            <a:ext cx="575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64DEDAE2-8493-47C5-8890-CC20A26DF6B3}"/>
              </a:ext>
            </a:extLst>
          </p:cNvPr>
          <p:cNvSpPr txBox="1"/>
          <p:nvPr/>
        </p:nvSpPr>
        <p:spPr>
          <a:xfrm>
            <a:off x="4149202" y="2759119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7DB7DAAA-28E4-40FA-A462-D731B1A110F9}"/>
              </a:ext>
            </a:extLst>
          </p:cNvPr>
          <p:cNvSpPr txBox="1"/>
          <p:nvPr/>
        </p:nvSpPr>
        <p:spPr>
          <a:xfrm>
            <a:off x="2422456" y="1822693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直線矢印コネクタ 155">
            <a:extLst>
              <a:ext uri="{FF2B5EF4-FFF2-40B4-BE49-F238E27FC236}">
                <a16:creationId xmlns:a16="http://schemas.microsoft.com/office/drawing/2014/main" id="{F3EE13E1-F93C-47FC-8D11-E7AC74ACCA2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6415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" name="直線矢印コネクタ 159">
            <a:extLst>
              <a:ext uri="{FF2B5EF4-FFF2-40B4-BE49-F238E27FC236}">
                <a16:creationId xmlns:a16="http://schemas.microsoft.com/office/drawing/2014/main" id="{3D644686-D580-4A39-AC1A-595AE6AA1F7D}"/>
              </a:ext>
            </a:extLst>
          </p:cNvPr>
          <p:cNvCxnSpPr>
            <a:cxnSpLocks/>
          </p:cNvCxnSpPr>
          <p:nvPr/>
        </p:nvCxnSpPr>
        <p:spPr bwMode="auto">
          <a:xfrm flipH="1">
            <a:off x="3336415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845618E8-5974-4446-949E-540E75A1D5B9}"/>
              </a:ext>
            </a:extLst>
          </p:cNvPr>
          <p:cNvCxnSpPr>
            <a:cxnSpLocks/>
          </p:cNvCxnSpPr>
          <p:nvPr/>
        </p:nvCxnSpPr>
        <p:spPr bwMode="auto">
          <a:xfrm flipH="1">
            <a:off x="3319938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09246335-0474-49D0-AAF0-B54138F769FF}"/>
                  </a:ext>
                </a:extLst>
              </p:cNvPr>
              <p:cNvSpPr txBox="1"/>
              <p:nvPr/>
            </p:nvSpPr>
            <p:spPr>
              <a:xfrm>
                <a:off x="3383680" y="2806550"/>
                <a:ext cx="389979" cy="279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09246335-0474-49D0-AAF0-B54138F76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680" y="2806550"/>
                <a:ext cx="389979" cy="27917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テキスト ボックス 164">
                <a:extLst>
                  <a:ext uri="{FF2B5EF4-FFF2-40B4-BE49-F238E27FC236}">
                    <a16:creationId xmlns:a16="http://schemas.microsoft.com/office/drawing/2014/main" id="{93F35D55-DF5E-4A14-93E1-3EC8EB9915B5}"/>
                  </a:ext>
                </a:extLst>
              </p:cNvPr>
              <p:cNvSpPr txBox="1"/>
              <p:nvPr/>
            </p:nvSpPr>
            <p:spPr>
              <a:xfrm>
                <a:off x="3383680" y="2113770"/>
                <a:ext cx="389979" cy="279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5" name="テキスト ボックス 164">
                <a:extLst>
                  <a:ext uri="{FF2B5EF4-FFF2-40B4-BE49-F238E27FC236}">
                    <a16:creationId xmlns:a16="http://schemas.microsoft.com/office/drawing/2014/main" id="{93F35D55-DF5E-4A14-93E1-3EC8EB991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680" y="2113770"/>
                <a:ext cx="389979" cy="2791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599D6B4-9785-4DBD-A382-A0ED76DA44F6}"/>
                  </a:ext>
                </a:extLst>
              </p:cNvPr>
              <p:cNvSpPr txBox="1"/>
              <p:nvPr/>
            </p:nvSpPr>
            <p:spPr>
              <a:xfrm>
                <a:off x="3251383" y="2407130"/>
                <a:ext cx="389979" cy="279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599D6B4-9785-4DBD-A382-A0ED76DA4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383" y="2407130"/>
                <a:ext cx="389979" cy="2791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四角形: 角を丸くする 166">
            <a:extLst>
              <a:ext uri="{FF2B5EF4-FFF2-40B4-BE49-F238E27FC236}">
                <a16:creationId xmlns:a16="http://schemas.microsoft.com/office/drawing/2014/main" id="{6E4E84E1-4A1F-42EB-AF5F-7870F281BE5E}"/>
              </a:ext>
            </a:extLst>
          </p:cNvPr>
          <p:cNvSpPr/>
          <p:nvPr/>
        </p:nvSpPr>
        <p:spPr bwMode="auto">
          <a:xfrm>
            <a:off x="6690404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2406E94F-07C8-4E28-9115-E6F1875DA542}"/>
              </a:ext>
            </a:extLst>
          </p:cNvPr>
          <p:cNvSpPr/>
          <p:nvPr/>
        </p:nvSpPr>
        <p:spPr bwMode="auto">
          <a:xfrm>
            <a:off x="568360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D3765E09-8DAF-4C55-8734-69985C51CF41}"/>
              </a:ext>
            </a:extLst>
          </p:cNvPr>
          <p:cNvSpPr/>
          <p:nvPr/>
        </p:nvSpPr>
        <p:spPr bwMode="auto">
          <a:xfrm>
            <a:off x="568360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1F430E04-86B2-41BB-8536-17D6E18D0A70}"/>
              </a:ext>
            </a:extLst>
          </p:cNvPr>
          <p:cNvSpPr/>
          <p:nvPr/>
        </p:nvSpPr>
        <p:spPr bwMode="auto">
          <a:xfrm>
            <a:off x="568360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97CEAE6D-9190-482E-9B3D-8C74370A77FE}"/>
              </a:ext>
            </a:extLst>
          </p:cNvPr>
          <p:cNvSpPr/>
          <p:nvPr/>
        </p:nvSpPr>
        <p:spPr bwMode="auto">
          <a:xfrm>
            <a:off x="623698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BF526F1D-5082-4EFD-B232-89B092BAD7AD}"/>
              </a:ext>
            </a:extLst>
          </p:cNvPr>
          <p:cNvSpPr/>
          <p:nvPr/>
        </p:nvSpPr>
        <p:spPr bwMode="auto">
          <a:xfrm>
            <a:off x="623698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4411D572-D3D3-401C-9450-1132F2E43272}"/>
              </a:ext>
            </a:extLst>
          </p:cNvPr>
          <p:cNvSpPr/>
          <p:nvPr/>
        </p:nvSpPr>
        <p:spPr bwMode="auto">
          <a:xfrm>
            <a:off x="623698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0C34FA04-B966-4DFD-90C7-4E702975C37D}"/>
              </a:ext>
            </a:extLst>
          </p:cNvPr>
          <p:cNvSpPr/>
          <p:nvPr/>
        </p:nvSpPr>
        <p:spPr bwMode="auto">
          <a:xfrm>
            <a:off x="6780882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E9225D3E-D2E2-494B-916D-65A213544F02}"/>
              </a:ext>
            </a:extLst>
          </p:cNvPr>
          <p:cNvSpPr/>
          <p:nvPr/>
        </p:nvSpPr>
        <p:spPr bwMode="auto">
          <a:xfrm>
            <a:off x="6780882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45F22023-A5EF-4A3F-B339-D61D4CC080C3}"/>
              </a:ext>
            </a:extLst>
          </p:cNvPr>
          <p:cNvSpPr/>
          <p:nvPr/>
        </p:nvSpPr>
        <p:spPr bwMode="auto">
          <a:xfrm>
            <a:off x="6780882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4469A3AF-8297-4FB3-A7A9-CC10FF363C06}"/>
              </a:ext>
            </a:extLst>
          </p:cNvPr>
          <p:cNvCxnSpPr>
            <a:stCxn id="170" idx="6"/>
            <a:endCxn id="173" idx="2"/>
          </p:cNvCxnSpPr>
          <p:nvPr/>
        </p:nvCxnSpPr>
        <p:spPr bwMode="auto">
          <a:xfrm>
            <a:off x="5910313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7C63B272-1D49-4E33-8BD9-306A729C0703}"/>
              </a:ext>
            </a:extLst>
          </p:cNvPr>
          <p:cNvCxnSpPr>
            <a:stCxn id="169" idx="6"/>
            <a:endCxn id="173" idx="2"/>
          </p:cNvCxnSpPr>
          <p:nvPr/>
        </p:nvCxnSpPr>
        <p:spPr bwMode="auto">
          <a:xfrm flipV="1"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6246D982-7D15-4AD7-BA76-014C52B01C9A}"/>
              </a:ext>
            </a:extLst>
          </p:cNvPr>
          <p:cNvCxnSpPr>
            <a:stCxn id="168" idx="6"/>
            <a:endCxn id="173" idx="2"/>
          </p:cNvCxnSpPr>
          <p:nvPr/>
        </p:nvCxnSpPr>
        <p:spPr bwMode="auto">
          <a:xfrm flipV="1"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67EE35D-F176-443A-A3C1-C937243A9D30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5910313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DD6D70B1-4B67-4457-8EFF-86171A2EDE2A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B9C7AA4E-E8F7-43B5-BA18-00004E39E1DF}"/>
              </a:ext>
            </a:extLst>
          </p:cNvPr>
          <p:cNvCxnSpPr>
            <a:stCxn id="170" idx="6"/>
            <a:endCxn id="171" idx="2"/>
          </p:cNvCxnSpPr>
          <p:nvPr/>
        </p:nvCxnSpPr>
        <p:spPr bwMode="auto">
          <a:xfrm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C86A3D76-E124-43DE-9776-F96D451C1028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5910313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9D3B355A-3B9F-48C8-B4A3-D73201070A78}"/>
              </a:ext>
            </a:extLst>
          </p:cNvPr>
          <p:cNvCxnSpPr>
            <a:stCxn id="171" idx="6"/>
            <a:endCxn id="174" idx="2"/>
          </p:cNvCxnSpPr>
          <p:nvPr/>
        </p:nvCxnSpPr>
        <p:spPr bwMode="auto">
          <a:xfrm>
            <a:off x="6463693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A030379B-6E5A-4D90-AF97-46ED6832F40F}"/>
              </a:ext>
            </a:extLst>
          </p:cNvPr>
          <p:cNvCxnSpPr>
            <a:cxnSpLocks/>
            <a:stCxn id="171" idx="6"/>
            <a:endCxn id="175" idx="2"/>
          </p:cNvCxnSpPr>
          <p:nvPr/>
        </p:nvCxnSpPr>
        <p:spPr bwMode="auto">
          <a:xfrm flipV="1"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A324867B-F469-4D64-AA1B-F06D9884D927}"/>
              </a:ext>
            </a:extLst>
          </p:cNvPr>
          <p:cNvCxnSpPr>
            <a:stCxn id="171" idx="6"/>
            <a:endCxn id="176" idx="2"/>
          </p:cNvCxnSpPr>
          <p:nvPr/>
        </p:nvCxnSpPr>
        <p:spPr bwMode="auto">
          <a:xfrm flipV="1">
            <a:off x="6463693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61E1309D-91CC-4EB8-8A70-B91637264234}"/>
              </a:ext>
            </a:extLst>
          </p:cNvPr>
          <p:cNvCxnSpPr>
            <a:stCxn id="173" idx="6"/>
            <a:endCxn id="176" idx="2"/>
          </p:cNvCxnSpPr>
          <p:nvPr/>
        </p:nvCxnSpPr>
        <p:spPr bwMode="auto">
          <a:xfrm>
            <a:off x="6463693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78D212D9-2722-49C6-834F-99094DEA5BEB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 bwMode="auto">
          <a:xfrm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BBC3F24-51EB-4672-A7E1-4C135FF43B97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 bwMode="auto">
          <a:xfrm>
            <a:off x="64636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F9B61AC3-FC74-48F4-9997-0AE8D4CDEFDA}"/>
              </a:ext>
            </a:extLst>
          </p:cNvPr>
          <p:cNvCxnSpPr>
            <a:stCxn id="172" idx="6"/>
            <a:endCxn id="176" idx="2"/>
          </p:cNvCxnSpPr>
          <p:nvPr/>
        </p:nvCxnSpPr>
        <p:spPr bwMode="auto">
          <a:xfrm flipV="1"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2E63B69D-E078-4EDF-8852-78CBAAFB297C}"/>
              </a:ext>
            </a:extLst>
          </p:cNvPr>
          <p:cNvCxnSpPr>
            <a:stCxn id="172" idx="6"/>
            <a:endCxn id="174" idx="2"/>
          </p:cNvCxnSpPr>
          <p:nvPr/>
        </p:nvCxnSpPr>
        <p:spPr bwMode="auto">
          <a:xfrm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34E42E92-1B0F-4DC4-891E-D477FEB5D0B5}"/>
              </a:ext>
            </a:extLst>
          </p:cNvPr>
          <p:cNvCxnSpPr>
            <a:cxnSpLocks/>
            <a:stCxn id="176" idx="6"/>
            <a:endCxn id="199" idx="2"/>
          </p:cNvCxnSpPr>
          <p:nvPr/>
        </p:nvCxnSpPr>
        <p:spPr bwMode="auto">
          <a:xfrm>
            <a:off x="70075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491646A2-BEE8-4F7C-8D7B-AF5CB23363A0}"/>
              </a:ext>
            </a:extLst>
          </p:cNvPr>
          <p:cNvCxnSpPr>
            <a:cxnSpLocks/>
            <a:stCxn id="175" idx="6"/>
            <a:endCxn id="199" idx="2"/>
          </p:cNvCxnSpPr>
          <p:nvPr/>
        </p:nvCxnSpPr>
        <p:spPr bwMode="auto">
          <a:xfrm>
            <a:off x="70075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E2604195-8B1F-4A8F-9E7F-8F0814A541D0}"/>
              </a:ext>
            </a:extLst>
          </p:cNvPr>
          <p:cNvCxnSpPr>
            <a:cxnSpLocks/>
            <a:stCxn id="174" idx="6"/>
            <a:endCxn id="199" idx="2"/>
          </p:cNvCxnSpPr>
          <p:nvPr/>
        </p:nvCxnSpPr>
        <p:spPr bwMode="auto">
          <a:xfrm flipV="1">
            <a:off x="70075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87A72AA0-B774-4329-8AB4-8C27104358B3}"/>
              </a:ext>
            </a:extLst>
          </p:cNvPr>
          <p:cNvSpPr/>
          <p:nvPr/>
        </p:nvSpPr>
        <p:spPr bwMode="auto">
          <a:xfrm rot="5400000">
            <a:off x="5394150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491720FB-3032-4DB9-A6BB-A4797EA5656D}"/>
              </a:ext>
            </a:extLst>
          </p:cNvPr>
          <p:cNvSpPr/>
          <p:nvPr/>
        </p:nvSpPr>
        <p:spPr bwMode="auto">
          <a:xfrm>
            <a:off x="7324782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55C1CB3A-7E28-404D-A9AD-8BE408860B1E}"/>
              </a:ext>
            </a:extLst>
          </p:cNvPr>
          <p:cNvSpPr/>
          <p:nvPr/>
        </p:nvSpPr>
        <p:spPr bwMode="auto">
          <a:xfrm>
            <a:off x="5212080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BC3860C5-AF11-4885-BF52-10F40B7F0E3E}"/>
              </a:ext>
            </a:extLst>
          </p:cNvPr>
          <p:cNvCxnSpPr>
            <a:cxnSpLocks/>
            <a:stCxn id="170" idx="6"/>
            <a:endCxn id="172" idx="2"/>
          </p:cNvCxnSpPr>
          <p:nvPr/>
        </p:nvCxnSpPr>
        <p:spPr bwMode="auto">
          <a:xfrm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C8E9987A-956B-45AC-B95B-32FD57C50E4D}"/>
              </a:ext>
            </a:extLst>
          </p:cNvPr>
          <p:cNvCxnSpPr>
            <a:cxnSpLocks/>
            <a:stCxn id="168" idx="6"/>
            <a:endCxn id="172" idx="2"/>
          </p:cNvCxnSpPr>
          <p:nvPr/>
        </p:nvCxnSpPr>
        <p:spPr bwMode="auto">
          <a:xfrm flipV="1"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033F0EE8-B0D5-45E0-B610-A7E295DDB825}"/>
              </a:ext>
            </a:extLst>
          </p:cNvPr>
          <p:cNvSpPr txBox="1"/>
          <p:nvPr/>
        </p:nvSpPr>
        <p:spPr>
          <a:xfrm>
            <a:off x="5738761" y="1525106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/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/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/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26DA704-A1D1-45FD-B110-448D7B90C022}"/>
              </a:ext>
            </a:extLst>
          </p:cNvPr>
          <p:cNvSpPr txBox="1"/>
          <p:nvPr/>
        </p:nvSpPr>
        <p:spPr>
          <a:xfrm>
            <a:off x="8568841" y="278042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41F12BAA-3FB4-44C4-A49A-43D7F838E576}"/>
              </a:ext>
            </a:extLst>
          </p:cNvPr>
          <p:cNvSpPr txBox="1"/>
          <p:nvPr/>
        </p:nvSpPr>
        <p:spPr>
          <a:xfrm>
            <a:off x="8649930" y="2974795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E76C45B9-DA06-4865-83CA-78899B0C71F2}"/>
              </a:ext>
            </a:extLst>
          </p:cNvPr>
          <p:cNvSpPr txBox="1"/>
          <p:nvPr/>
        </p:nvSpPr>
        <p:spPr>
          <a:xfrm>
            <a:off x="6107824" y="1764992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直線矢印コネクタ 213">
            <a:extLst>
              <a:ext uri="{FF2B5EF4-FFF2-40B4-BE49-F238E27FC236}">
                <a16:creationId xmlns:a16="http://schemas.microsoft.com/office/drawing/2014/main" id="{1E8A9B22-FCF5-4B97-A590-D1F425D09F6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直線矢印コネクタ 214">
            <a:extLst>
              <a:ext uri="{FF2B5EF4-FFF2-40B4-BE49-F238E27FC236}">
                <a16:creationId xmlns:a16="http://schemas.microsoft.com/office/drawing/2014/main" id="{D131B889-F2CB-4FC6-B0C2-EBA15554670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75E3D539-9791-41B9-AF10-2936469D3FF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/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072F3FB2-BE69-43DE-998B-9C3751BCA1BD}"/>
              </a:ext>
            </a:extLst>
          </p:cNvPr>
          <p:cNvSpPr txBox="1"/>
          <p:nvPr/>
        </p:nvSpPr>
        <p:spPr>
          <a:xfrm>
            <a:off x="7421452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3" name="コネクタ: カギ線 222">
            <a:extLst>
              <a:ext uri="{FF2B5EF4-FFF2-40B4-BE49-F238E27FC236}">
                <a16:creationId xmlns:a16="http://schemas.microsoft.com/office/drawing/2014/main" id="{CAECE48D-9F95-4DB9-BF8D-7207095BA054}"/>
              </a:ext>
            </a:extLst>
          </p:cNvPr>
          <p:cNvCxnSpPr>
            <a:stCxn id="199" idx="6"/>
            <a:endCxn id="221" idx="2"/>
          </p:cNvCxnSpPr>
          <p:nvPr/>
        </p:nvCxnSpPr>
        <p:spPr bwMode="auto">
          <a:xfrm flipV="1">
            <a:off x="7551493" y="158749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コネクタ: カギ線 226">
            <a:extLst>
              <a:ext uri="{FF2B5EF4-FFF2-40B4-BE49-F238E27FC236}">
                <a16:creationId xmlns:a16="http://schemas.microsoft.com/office/drawing/2014/main" id="{12CA74CC-5A3F-4E6A-925D-80208B47249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214005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コネクタ: カギ線 234">
            <a:extLst>
              <a:ext uri="{FF2B5EF4-FFF2-40B4-BE49-F238E27FC236}">
                <a16:creationId xmlns:a16="http://schemas.microsoft.com/office/drawing/2014/main" id="{DF94AD98-8ABA-4C3C-9F38-54AFDD68F336}"/>
              </a:ext>
            </a:extLst>
          </p:cNvPr>
          <p:cNvCxnSpPr>
            <a:cxnSpLocks/>
            <a:stCxn id="195" idx="3"/>
            <a:endCxn id="170" idx="2"/>
          </p:cNvCxnSpPr>
          <p:nvPr/>
        </p:nvCxnSpPr>
        <p:spPr bwMode="auto">
          <a:xfrm rot="16200000" flipH="1">
            <a:off x="5278250" y="183681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コネクタ: カギ線 236">
            <a:extLst>
              <a:ext uri="{FF2B5EF4-FFF2-40B4-BE49-F238E27FC236}">
                <a16:creationId xmlns:a16="http://schemas.microsoft.com/office/drawing/2014/main" id="{B4E103F7-8BE8-4A1C-9F3A-38781C2BD43D}"/>
              </a:ext>
            </a:extLst>
          </p:cNvPr>
          <p:cNvCxnSpPr>
            <a:cxnSpLocks/>
            <a:stCxn id="195" idx="3"/>
            <a:endCxn id="169" idx="2"/>
          </p:cNvCxnSpPr>
          <p:nvPr/>
        </p:nvCxnSpPr>
        <p:spPr bwMode="auto">
          <a:xfrm rot="16200000" flipH="1">
            <a:off x="5072510" y="204255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コネクタ: カギ線 238">
            <a:extLst>
              <a:ext uri="{FF2B5EF4-FFF2-40B4-BE49-F238E27FC236}">
                <a16:creationId xmlns:a16="http://schemas.microsoft.com/office/drawing/2014/main" id="{D686928D-C62D-4756-9624-31336EF04331}"/>
              </a:ext>
            </a:extLst>
          </p:cNvPr>
          <p:cNvCxnSpPr>
            <a:cxnSpLocks/>
            <a:stCxn id="195" idx="3"/>
            <a:endCxn id="168" idx="2"/>
          </p:cNvCxnSpPr>
          <p:nvPr/>
        </p:nvCxnSpPr>
        <p:spPr bwMode="auto">
          <a:xfrm rot="16200000" flipH="1">
            <a:off x="4866025" y="224904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9" name="四角形: 角を丸くする 248">
            <a:extLst>
              <a:ext uri="{FF2B5EF4-FFF2-40B4-BE49-F238E27FC236}">
                <a16:creationId xmlns:a16="http://schemas.microsoft.com/office/drawing/2014/main" id="{B0BA0228-C302-4ECE-B2CC-9866A517CF83}"/>
              </a:ext>
            </a:extLst>
          </p:cNvPr>
          <p:cNvSpPr/>
          <p:nvPr/>
        </p:nvSpPr>
        <p:spPr bwMode="auto">
          <a:xfrm>
            <a:off x="5537201" y="198755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1" name="テキスト ボックス 250">
            <a:extLst>
              <a:ext uri="{FF2B5EF4-FFF2-40B4-BE49-F238E27FC236}">
                <a16:creationId xmlns:a16="http://schemas.microsoft.com/office/drawing/2014/main" id="{958588A1-C867-4321-A4C2-CF69D40D5DE6}"/>
              </a:ext>
            </a:extLst>
          </p:cNvPr>
          <p:cNvSpPr txBox="1"/>
          <p:nvPr/>
        </p:nvSpPr>
        <p:spPr>
          <a:xfrm>
            <a:off x="5445803" y="176814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/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/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6690404" y="4637743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6780882" y="5555890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6780882" y="514292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6780882" y="473144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7007593" y="484479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7007593" y="525627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7007593" y="5256277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7324782" y="5142921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212080" y="4091062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5738761" y="4127735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7669037" y="4070454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037" y="4070454"/>
                <a:ext cx="372025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7646726" y="4729114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4729114"/>
                <a:ext cx="46628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6107824" y="4425161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4797189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5298620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5293432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7075178" y="5388859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5388859"/>
                <a:ext cx="461729" cy="291875"/>
              </a:xfrm>
              <a:prstGeom prst="rect">
                <a:avLst/>
              </a:prstGeom>
              <a:blipFill>
                <a:blip r:embed="rId1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7421452" y="3928509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7551493" y="4190119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4742681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7286394" y="5114699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5114699"/>
                <a:ext cx="34853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6747510" y="5513855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5513855"/>
                <a:ext cx="348536" cy="2752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5E9D3D7B-F2A8-4C4B-8260-46647D4DB550}"/>
              </a:ext>
            </a:extLst>
          </p:cNvPr>
          <p:cNvCxnSpPr/>
          <p:nvPr/>
        </p:nvCxnSpPr>
        <p:spPr bwMode="auto">
          <a:xfrm flipH="1">
            <a:off x="7023100" y="1953498"/>
            <a:ext cx="72946" cy="135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6878137" y="5271995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5271995"/>
                <a:ext cx="406522" cy="291875"/>
              </a:xfrm>
              <a:prstGeom prst="rect">
                <a:avLst/>
              </a:prstGeom>
              <a:blipFill>
                <a:blip r:embed="rId1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/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blipFill>
                <a:blip r:embed="rId16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509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167" name="四角形: 角を丸くする 166">
            <a:extLst>
              <a:ext uri="{FF2B5EF4-FFF2-40B4-BE49-F238E27FC236}">
                <a16:creationId xmlns:a16="http://schemas.microsoft.com/office/drawing/2014/main" id="{6E4E84E1-4A1F-42EB-AF5F-7870F281BE5E}"/>
              </a:ext>
            </a:extLst>
          </p:cNvPr>
          <p:cNvSpPr/>
          <p:nvPr/>
        </p:nvSpPr>
        <p:spPr bwMode="auto">
          <a:xfrm>
            <a:off x="6690404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2406E94F-07C8-4E28-9115-E6F1875DA542}"/>
              </a:ext>
            </a:extLst>
          </p:cNvPr>
          <p:cNvSpPr/>
          <p:nvPr/>
        </p:nvSpPr>
        <p:spPr bwMode="auto">
          <a:xfrm>
            <a:off x="568360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D3765E09-8DAF-4C55-8734-69985C51CF41}"/>
              </a:ext>
            </a:extLst>
          </p:cNvPr>
          <p:cNvSpPr/>
          <p:nvPr/>
        </p:nvSpPr>
        <p:spPr bwMode="auto">
          <a:xfrm>
            <a:off x="568360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1F430E04-86B2-41BB-8536-17D6E18D0A70}"/>
              </a:ext>
            </a:extLst>
          </p:cNvPr>
          <p:cNvSpPr/>
          <p:nvPr/>
        </p:nvSpPr>
        <p:spPr bwMode="auto">
          <a:xfrm>
            <a:off x="568360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97CEAE6D-9190-482E-9B3D-8C74370A77FE}"/>
              </a:ext>
            </a:extLst>
          </p:cNvPr>
          <p:cNvSpPr/>
          <p:nvPr/>
        </p:nvSpPr>
        <p:spPr bwMode="auto">
          <a:xfrm>
            <a:off x="623698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BF526F1D-5082-4EFD-B232-89B092BAD7AD}"/>
              </a:ext>
            </a:extLst>
          </p:cNvPr>
          <p:cNvSpPr/>
          <p:nvPr/>
        </p:nvSpPr>
        <p:spPr bwMode="auto">
          <a:xfrm>
            <a:off x="623698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4411D572-D3D3-401C-9450-1132F2E43272}"/>
              </a:ext>
            </a:extLst>
          </p:cNvPr>
          <p:cNvSpPr/>
          <p:nvPr/>
        </p:nvSpPr>
        <p:spPr bwMode="auto">
          <a:xfrm>
            <a:off x="623698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0C34FA04-B966-4DFD-90C7-4E702975C37D}"/>
              </a:ext>
            </a:extLst>
          </p:cNvPr>
          <p:cNvSpPr/>
          <p:nvPr/>
        </p:nvSpPr>
        <p:spPr bwMode="auto">
          <a:xfrm>
            <a:off x="6780882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E9225D3E-D2E2-494B-916D-65A213544F02}"/>
              </a:ext>
            </a:extLst>
          </p:cNvPr>
          <p:cNvSpPr/>
          <p:nvPr/>
        </p:nvSpPr>
        <p:spPr bwMode="auto">
          <a:xfrm>
            <a:off x="6780882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45F22023-A5EF-4A3F-B339-D61D4CC080C3}"/>
              </a:ext>
            </a:extLst>
          </p:cNvPr>
          <p:cNvSpPr/>
          <p:nvPr/>
        </p:nvSpPr>
        <p:spPr bwMode="auto">
          <a:xfrm>
            <a:off x="6780882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4469A3AF-8297-4FB3-A7A9-CC10FF363C06}"/>
              </a:ext>
            </a:extLst>
          </p:cNvPr>
          <p:cNvCxnSpPr>
            <a:stCxn id="170" idx="6"/>
            <a:endCxn id="173" idx="2"/>
          </p:cNvCxnSpPr>
          <p:nvPr/>
        </p:nvCxnSpPr>
        <p:spPr bwMode="auto">
          <a:xfrm>
            <a:off x="5910313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7C63B272-1D49-4E33-8BD9-306A729C0703}"/>
              </a:ext>
            </a:extLst>
          </p:cNvPr>
          <p:cNvCxnSpPr>
            <a:stCxn id="169" idx="6"/>
            <a:endCxn id="173" idx="2"/>
          </p:cNvCxnSpPr>
          <p:nvPr/>
        </p:nvCxnSpPr>
        <p:spPr bwMode="auto">
          <a:xfrm flipV="1"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6246D982-7D15-4AD7-BA76-014C52B01C9A}"/>
              </a:ext>
            </a:extLst>
          </p:cNvPr>
          <p:cNvCxnSpPr>
            <a:stCxn id="168" idx="6"/>
            <a:endCxn id="173" idx="2"/>
          </p:cNvCxnSpPr>
          <p:nvPr/>
        </p:nvCxnSpPr>
        <p:spPr bwMode="auto">
          <a:xfrm flipV="1"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67EE35D-F176-443A-A3C1-C937243A9D30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5910313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DD6D70B1-4B67-4457-8EFF-86171A2EDE2A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B9C7AA4E-E8F7-43B5-BA18-00004E39E1DF}"/>
              </a:ext>
            </a:extLst>
          </p:cNvPr>
          <p:cNvCxnSpPr>
            <a:stCxn id="170" idx="6"/>
            <a:endCxn id="171" idx="2"/>
          </p:cNvCxnSpPr>
          <p:nvPr/>
        </p:nvCxnSpPr>
        <p:spPr bwMode="auto">
          <a:xfrm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C86A3D76-E124-43DE-9776-F96D451C1028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5910313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9D3B355A-3B9F-48C8-B4A3-D73201070A78}"/>
              </a:ext>
            </a:extLst>
          </p:cNvPr>
          <p:cNvCxnSpPr>
            <a:stCxn id="171" idx="6"/>
            <a:endCxn id="174" idx="2"/>
          </p:cNvCxnSpPr>
          <p:nvPr/>
        </p:nvCxnSpPr>
        <p:spPr bwMode="auto">
          <a:xfrm>
            <a:off x="6463693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A030379B-6E5A-4D90-AF97-46ED6832F40F}"/>
              </a:ext>
            </a:extLst>
          </p:cNvPr>
          <p:cNvCxnSpPr>
            <a:cxnSpLocks/>
            <a:stCxn id="171" idx="6"/>
            <a:endCxn id="175" idx="2"/>
          </p:cNvCxnSpPr>
          <p:nvPr/>
        </p:nvCxnSpPr>
        <p:spPr bwMode="auto">
          <a:xfrm flipV="1"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A324867B-F469-4D64-AA1B-F06D9884D927}"/>
              </a:ext>
            </a:extLst>
          </p:cNvPr>
          <p:cNvCxnSpPr>
            <a:stCxn id="171" idx="6"/>
            <a:endCxn id="176" idx="2"/>
          </p:cNvCxnSpPr>
          <p:nvPr/>
        </p:nvCxnSpPr>
        <p:spPr bwMode="auto">
          <a:xfrm flipV="1">
            <a:off x="6463693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61E1309D-91CC-4EB8-8A70-B91637264234}"/>
              </a:ext>
            </a:extLst>
          </p:cNvPr>
          <p:cNvCxnSpPr>
            <a:stCxn id="173" idx="6"/>
            <a:endCxn id="176" idx="2"/>
          </p:cNvCxnSpPr>
          <p:nvPr/>
        </p:nvCxnSpPr>
        <p:spPr bwMode="auto">
          <a:xfrm>
            <a:off x="6463693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78D212D9-2722-49C6-834F-99094DEA5BEB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 bwMode="auto">
          <a:xfrm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BBC3F24-51EB-4672-A7E1-4C135FF43B97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 bwMode="auto">
          <a:xfrm>
            <a:off x="64636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F9B61AC3-FC74-48F4-9997-0AE8D4CDEFDA}"/>
              </a:ext>
            </a:extLst>
          </p:cNvPr>
          <p:cNvCxnSpPr>
            <a:stCxn id="172" idx="6"/>
            <a:endCxn id="176" idx="2"/>
          </p:cNvCxnSpPr>
          <p:nvPr/>
        </p:nvCxnSpPr>
        <p:spPr bwMode="auto">
          <a:xfrm flipV="1"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2E63B69D-E078-4EDF-8852-78CBAAFB297C}"/>
              </a:ext>
            </a:extLst>
          </p:cNvPr>
          <p:cNvCxnSpPr>
            <a:stCxn id="172" idx="6"/>
            <a:endCxn id="174" idx="2"/>
          </p:cNvCxnSpPr>
          <p:nvPr/>
        </p:nvCxnSpPr>
        <p:spPr bwMode="auto">
          <a:xfrm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34E42E92-1B0F-4DC4-891E-D477FEB5D0B5}"/>
              </a:ext>
            </a:extLst>
          </p:cNvPr>
          <p:cNvCxnSpPr>
            <a:cxnSpLocks/>
            <a:stCxn id="176" idx="6"/>
            <a:endCxn id="199" idx="2"/>
          </p:cNvCxnSpPr>
          <p:nvPr/>
        </p:nvCxnSpPr>
        <p:spPr bwMode="auto">
          <a:xfrm>
            <a:off x="70075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491646A2-BEE8-4F7C-8D7B-AF5CB23363A0}"/>
              </a:ext>
            </a:extLst>
          </p:cNvPr>
          <p:cNvCxnSpPr>
            <a:cxnSpLocks/>
            <a:stCxn id="175" idx="6"/>
            <a:endCxn id="199" idx="2"/>
          </p:cNvCxnSpPr>
          <p:nvPr/>
        </p:nvCxnSpPr>
        <p:spPr bwMode="auto">
          <a:xfrm>
            <a:off x="70075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E2604195-8B1F-4A8F-9E7F-8F0814A541D0}"/>
              </a:ext>
            </a:extLst>
          </p:cNvPr>
          <p:cNvCxnSpPr>
            <a:cxnSpLocks/>
            <a:stCxn id="174" idx="6"/>
            <a:endCxn id="199" idx="2"/>
          </p:cNvCxnSpPr>
          <p:nvPr/>
        </p:nvCxnSpPr>
        <p:spPr bwMode="auto">
          <a:xfrm flipV="1">
            <a:off x="70075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87A72AA0-B774-4329-8AB4-8C27104358B3}"/>
              </a:ext>
            </a:extLst>
          </p:cNvPr>
          <p:cNvSpPr/>
          <p:nvPr/>
        </p:nvSpPr>
        <p:spPr bwMode="auto">
          <a:xfrm rot="5400000">
            <a:off x="5394150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491720FB-3032-4DB9-A6BB-A4797EA5656D}"/>
              </a:ext>
            </a:extLst>
          </p:cNvPr>
          <p:cNvSpPr/>
          <p:nvPr/>
        </p:nvSpPr>
        <p:spPr bwMode="auto">
          <a:xfrm>
            <a:off x="7324782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55C1CB3A-7E28-404D-A9AD-8BE408860B1E}"/>
              </a:ext>
            </a:extLst>
          </p:cNvPr>
          <p:cNvSpPr/>
          <p:nvPr/>
        </p:nvSpPr>
        <p:spPr bwMode="auto">
          <a:xfrm>
            <a:off x="5212080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BC3860C5-AF11-4885-BF52-10F40B7F0E3E}"/>
              </a:ext>
            </a:extLst>
          </p:cNvPr>
          <p:cNvCxnSpPr>
            <a:cxnSpLocks/>
            <a:stCxn id="170" idx="6"/>
            <a:endCxn id="172" idx="2"/>
          </p:cNvCxnSpPr>
          <p:nvPr/>
        </p:nvCxnSpPr>
        <p:spPr bwMode="auto">
          <a:xfrm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C8E9987A-956B-45AC-B95B-32FD57C50E4D}"/>
              </a:ext>
            </a:extLst>
          </p:cNvPr>
          <p:cNvCxnSpPr>
            <a:cxnSpLocks/>
            <a:stCxn id="168" idx="6"/>
            <a:endCxn id="172" idx="2"/>
          </p:cNvCxnSpPr>
          <p:nvPr/>
        </p:nvCxnSpPr>
        <p:spPr bwMode="auto">
          <a:xfrm flipV="1"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033F0EE8-B0D5-45E0-B610-A7E295DDB825}"/>
              </a:ext>
            </a:extLst>
          </p:cNvPr>
          <p:cNvSpPr txBox="1"/>
          <p:nvPr/>
        </p:nvSpPr>
        <p:spPr>
          <a:xfrm>
            <a:off x="5738761" y="1525106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/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/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/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26DA704-A1D1-45FD-B110-448D7B90C022}"/>
              </a:ext>
            </a:extLst>
          </p:cNvPr>
          <p:cNvSpPr txBox="1"/>
          <p:nvPr/>
        </p:nvSpPr>
        <p:spPr>
          <a:xfrm>
            <a:off x="8568841" y="278042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41F12BAA-3FB4-44C4-A49A-43D7F838E576}"/>
              </a:ext>
            </a:extLst>
          </p:cNvPr>
          <p:cNvSpPr txBox="1"/>
          <p:nvPr/>
        </p:nvSpPr>
        <p:spPr>
          <a:xfrm>
            <a:off x="8649930" y="2974795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E76C45B9-DA06-4865-83CA-78899B0C71F2}"/>
              </a:ext>
            </a:extLst>
          </p:cNvPr>
          <p:cNvSpPr txBox="1"/>
          <p:nvPr/>
        </p:nvSpPr>
        <p:spPr>
          <a:xfrm>
            <a:off x="6107824" y="1764992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直線矢印コネクタ 213">
            <a:extLst>
              <a:ext uri="{FF2B5EF4-FFF2-40B4-BE49-F238E27FC236}">
                <a16:creationId xmlns:a16="http://schemas.microsoft.com/office/drawing/2014/main" id="{1E8A9B22-FCF5-4B97-A590-D1F425D09F6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直線矢印コネクタ 214">
            <a:extLst>
              <a:ext uri="{FF2B5EF4-FFF2-40B4-BE49-F238E27FC236}">
                <a16:creationId xmlns:a16="http://schemas.microsoft.com/office/drawing/2014/main" id="{D131B889-F2CB-4FC6-B0C2-EBA15554670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75E3D539-9791-41B9-AF10-2936469D3FF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/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072F3FB2-BE69-43DE-998B-9C3751BCA1BD}"/>
              </a:ext>
            </a:extLst>
          </p:cNvPr>
          <p:cNvSpPr txBox="1"/>
          <p:nvPr/>
        </p:nvSpPr>
        <p:spPr>
          <a:xfrm>
            <a:off x="7421452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3" name="コネクタ: カギ線 222">
            <a:extLst>
              <a:ext uri="{FF2B5EF4-FFF2-40B4-BE49-F238E27FC236}">
                <a16:creationId xmlns:a16="http://schemas.microsoft.com/office/drawing/2014/main" id="{CAECE48D-9F95-4DB9-BF8D-7207095BA054}"/>
              </a:ext>
            </a:extLst>
          </p:cNvPr>
          <p:cNvCxnSpPr>
            <a:stCxn id="199" idx="6"/>
            <a:endCxn id="221" idx="2"/>
          </p:cNvCxnSpPr>
          <p:nvPr/>
        </p:nvCxnSpPr>
        <p:spPr bwMode="auto">
          <a:xfrm flipV="1">
            <a:off x="7551493" y="158749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コネクタ: カギ線 226">
            <a:extLst>
              <a:ext uri="{FF2B5EF4-FFF2-40B4-BE49-F238E27FC236}">
                <a16:creationId xmlns:a16="http://schemas.microsoft.com/office/drawing/2014/main" id="{12CA74CC-5A3F-4E6A-925D-80208B47249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214005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コネクタ: カギ線 234">
            <a:extLst>
              <a:ext uri="{FF2B5EF4-FFF2-40B4-BE49-F238E27FC236}">
                <a16:creationId xmlns:a16="http://schemas.microsoft.com/office/drawing/2014/main" id="{DF94AD98-8ABA-4C3C-9F38-54AFDD68F336}"/>
              </a:ext>
            </a:extLst>
          </p:cNvPr>
          <p:cNvCxnSpPr>
            <a:cxnSpLocks/>
            <a:stCxn id="195" idx="3"/>
            <a:endCxn id="170" idx="2"/>
          </p:cNvCxnSpPr>
          <p:nvPr/>
        </p:nvCxnSpPr>
        <p:spPr bwMode="auto">
          <a:xfrm rot="16200000" flipH="1">
            <a:off x="5278250" y="183681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コネクタ: カギ線 236">
            <a:extLst>
              <a:ext uri="{FF2B5EF4-FFF2-40B4-BE49-F238E27FC236}">
                <a16:creationId xmlns:a16="http://schemas.microsoft.com/office/drawing/2014/main" id="{B4E103F7-8BE8-4A1C-9F3A-38781C2BD43D}"/>
              </a:ext>
            </a:extLst>
          </p:cNvPr>
          <p:cNvCxnSpPr>
            <a:cxnSpLocks/>
            <a:stCxn id="195" idx="3"/>
            <a:endCxn id="169" idx="2"/>
          </p:cNvCxnSpPr>
          <p:nvPr/>
        </p:nvCxnSpPr>
        <p:spPr bwMode="auto">
          <a:xfrm rot="16200000" flipH="1">
            <a:off x="5072510" y="204255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コネクタ: カギ線 238">
            <a:extLst>
              <a:ext uri="{FF2B5EF4-FFF2-40B4-BE49-F238E27FC236}">
                <a16:creationId xmlns:a16="http://schemas.microsoft.com/office/drawing/2014/main" id="{D686928D-C62D-4756-9624-31336EF04331}"/>
              </a:ext>
            </a:extLst>
          </p:cNvPr>
          <p:cNvCxnSpPr>
            <a:cxnSpLocks/>
            <a:stCxn id="195" idx="3"/>
            <a:endCxn id="168" idx="2"/>
          </p:cNvCxnSpPr>
          <p:nvPr/>
        </p:nvCxnSpPr>
        <p:spPr bwMode="auto">
          <a:xfrm rot="16200000" flipH="1">
            <a:off x="4866025" y="224904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9" name="四角形: 角を丸くする 248">
            <a:extLst>
              <a:ext uri="{FF2B5EF4-FFF2-40B4-BE49-F238E27FC236}">
                <a16:creationId xmlns:a16="http://schemas.microsoft.com/office/drawing/2014/main" id="{B0BA0228-C302-4ECE-B2CC-9866A517CF83}"/>
              </a:ext>
            </a:extLst>
          </p:cNvPr>
          <p:cNvSpPr/>
          <p:nvPr/>
        </p:nvSpPr>
        <p:spPr bwMode="auto">
          <a:xfrm>
            <a:off x="5537201" y="198755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1" name="テキスト ボックス 250">
            <a:extLst>
              <a:ext uri="{FF2B5EF4-FFF2-40B4-BE49-F238E27FC236}">
                <a16:creationId xmlns:a16="http://schemas.microsoft.com/office/drawing/2014/main" id="{958588A1-C867-4321-A4C2-CF69D40D5DE6}"/>
              </a:ext>
            </a:extLst>
          </p:cNvPr>
          <p:cNvSpPr txBox="1"/>
          <p:nvPr/>
        </p:nvSpPr>
        <p:spPr>
          <a:xfrm>
            <a:off x="5445803" y="176814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/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/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6690404" y="4637743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6780882" y="5555890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6780882" y="514292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6780882" y="473144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7007593" y="484479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7007593" y="525627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7007593" y="5256277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7324782" y="5142921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212080" y="4091062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5738761" y="4127735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7669037" y="4070454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037" y="4070454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7646726" y="4729114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4729114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6107824" y="4425161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4797189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5298620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5293432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7075178" y="5388859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5388859"/>
                <a:ext cx="461729" cy="29187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7421452" y="3928509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7551493" y="4190119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4742681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7286394" y="5114699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5114699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6747510" y="5513855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5513855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5E9D3D7B-F2A8-4C4B-8260-46647D4DB550}"/>
              </a:ext>
            </a:extLst>
          </p:cNvPr>
          <p:cNvCxnSpPr/>
          <p:nvPr/>
        </p:nvCxnSpPr>
        <p:spPr bwMode="auto">
          <a:xfrm flipH="1">
            <a:off x="7023100" y="1953498"/>
            <a:ext cx="72946" cy="135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6878137" y="5271995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5271995"/>
                <a:ext cx="406522" cy="291875"/>
              </a:xfrm>
              <a:prstGeom prst="rect">
                <a:avLst/>
              </a:prstGeom>
              <a:blipFill>
                <a:blip r:embed="rId9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/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blipFill>
                <a:blip r:embed="rId9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1584727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1402657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5" name="テキスト ボックス 254">
            <a:extLst>
              <a:ext uri="{FF2B5EF4-FFF2-40B4-BE49-F238E27FC236}">
                <a16:creationId xmlns:a16="http://schemas.microsoft.com/office/drawing/2014/main" id="{8AA8FC73-63FB-46ED-9C41-A970A5C26540}"/>
              </a:ext>
            </a:extLst>
          </p:cNvPr>
          <p:cNvSpPr txBox="1"/>
          <p:nvPr/>
        </p:nvSpPr>
        <p:spPr>
          <a:xfrm>
            <a:off x="1929338" y="1475521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3820839" y="146682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839" y="1466821"/>
                <a:ext cx="37202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1383642" y="1461054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2" y="1461054"/>
                <a:ext cx="36401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3868562" y="2108180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562" y="2108180"/>
                <a:ext cx="439223" cy="2946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テキスト ボックス 266">
            <a:extLst>
              <a:ext uri="{FF2B5EF4-FFF2-40B4-BE49-F238E27FC236}">
                <a16:creationId xmlns:a16="http://schemas.microsoft.com/office/drawing/2014/main" id="{B6F91AB7-9B37-4C7A-89B4-74C23EA36C98}"/>
              </a:ext>
            </a:extLst>
          </p:cNvPr>
          <p:cNvSpPr txBox="1"/>
          <p:nvPr/>
        </p:nvSpPr>
        <p:spPr>
          <a:xfrm>
            <a:off x="3612029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  <a:endCxn id="267" idx="2"/>
          </p:cNvCxnSpPr>
          <p:nvPr/>
        </p:nvCxnSpPr>
        <p:spPr bwMode="auto">
          <a:xfrm flipV="1">
            <a:off x="3502959" y="1587490"/>
            <a:ext cx="396650" cy="104138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286246" y="2000486"/>
            <a:ext cx="890818" cy="42691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stCxn id="245" idx="3"/>
            <a:endCxn id="273" idx="1"/>
          </p:cNvCxnSpPr>
          <p:nvPr/>
        </p:nvCxnSpPr>
        <p:spPr bwMode="auto">
          <a:xfrm rot="16200000" flipH="1">
            <a:off x="1369448" y="1936193"/>
            <a:ext cx="1000029" cy="38532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2062124" y="2266862"/>
            <a:ext cx="1440835" cy="724015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2410955" y="249806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1822782" y="560030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1822782" y="518733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1822782" y="477585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376162" y="560030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376162" y="518733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376162" y="477585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2920062" y="560030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2920062" y="518733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2920062" y="477585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049493" y="488920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stCxn id="286" idx="6"/>
            <a:endCxn id="301" idx="2"/>
          </p:cNvCxnSpPr>
          <p:nvPr/>
        </p:nvCxnSpPr>
        <p:spPr bwMode="auto">
          <a:xfrm flipV="1">
            <a:off x="2049493" y="488920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stCxn id="285" idx="6"/>
            <a:endCxn id="301" idx="2"/>
          </p:cNvCxnSpPr>
          <p:nvPr/>
        </p:nvCxnSpPr>
        <p:spPr bwMode="auto">
          <a:xfrm flipV="1">
            <a:off x="2049493" y="488920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049493" y="571365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stCxn id="286" idx="6"/>
            <a:endCxn id="299" idx="2"/>
          </p:cNvCxnSpPr>
          <p:nvPr/>
        </p:nvCxnSpPr>
        <p:spPr bwMode="auto">
          <a:xfrm>
            <a:off x="2049493" y="530068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stCxn id="289" idx="6"/>
            <a:endCxn id="299" idx="2"/>
          </p:cNvCxnSpPr>
          <p:nvPr/>
        </p:nvCxnSpPr>
        <p:spPr bwMode="auto">
          <a:xfrm>
            <a:off x="2049493" y="488920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049493" y="530068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2602873" y="571365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2602873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stCxn id="299" idx="6"/>
            <a:endCxn id="306" idx="2"/>
          </p:cNvCxnSpPr>
          <p:nvPr/>
        </p:nvCxnSpPr>
        <p:spPr bwMode="auto">
          <a:xfrm flipV="1">
            <a:off x="2602873" y="488920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2602873" y="488920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2602873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2602873" y="530068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stCxn id="300" idx="6"/>
            <a:endCxn id="306" idx="2"/>
          </p:cNvCxnSpPr>
          <p:nvPr/>
        </p:nvCxnSpPr>
        <p:spPr bwMode="auto">
          <a:xfrm flipV="1">
            <a:off x="2602873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stCxn id="300" idx="6"/>
            <a:endCxn id="302" idx="2"/>
          </p:cNvCxnSpPr>
          <p:nvPr/>
        </p:nvCxnSpPr>
        <p:spPr bwMode="auto">
          <a:xfrm>
            <a:off x="2602873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146773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146773" y="530068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146773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1533330" y="404427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463962" y="518733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351260" y="413547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049493" y="488920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049493" y="530068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1877941" y="4122561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3769442" y="411386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442" y="4113861"/>
                <a:ext cx="37202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293835" y="4108094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35" y="4108094"/>
                <a:ext cx="36401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3785906" y="4773525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906" y="4773525"/>
                <a:ext cx="382220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6773" y="484160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146773" y="534303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130296" y="533784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214358" y="543327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358" y="5433270"/>
                <a:ext cx="461729" cy="291875"/>
              </a:xfrm>
              <a:prstGeom prst="rect">
                <a:avLst/>
              </a:prstGeom>
              <a:blipFill>
                <a:blip r:embed="rId1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2" name="テキスト ボックス 341">
            <a:extLst>
              <a:ext uri="{FF2B5EF4-FFF2-40B4-BE49-F238E27FC236}">
                <a16:creationId xmlns:a16="http://schemas.microsoft.com/office/drawing/2014/main" id="{1C516841-326E-47D4-A375-D025FE3193BB}"/>
              </a:ext>
            </a:extLst>
          </p:cNvPr>
          <p:cNvSpPr txBox="1"/>
          <p:nvPr/>
        </p:nvSpPr>
        <p:spPr>
          <a:xfrm>
            <a:off x="3560632" y="397292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stCxn id="329" idx="6"/>
            <a:endCxn id="342" idx="2"/>
          </p:cNvCxnSpPr>
          <p:nvPr/>
        </p:nvCxnSpPr>
        <p:spPr bwMode="auto">
          <a:xfrm flipV="1">
            <a:off x="3690673" y="423453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333125" y="478709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417430" y="448385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211690" y="468959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005205" y="489608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1676381" y="463459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1584983" y="441518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425574" y="515911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74" y="515911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2886690" y="555826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690" y="5558266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19ACC247-137F-4987-8F02-85815C5C6C5D}"/>
                  </a:ext>
                </a:extLst>
              </p:cNvPr>
              <p:cNvSpPr txBox="1"/>
              <p:nvPr/>
            </p:nvSpPr>
            <p:spPr>
              <a:xfrm>
                <a:off x="3017317" y="530835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19ACC247-137F-4987-8F02-85815C5C6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317" y="5308358"/>
                <a:ext cx="406522" cy="291875"/>
              </a:xfrm>
              <a:prstGeom prst="rect">
                <a:avLst/>
              </a:prstGeom>
              <a:blipFill>
                <a:blip r:embed="rId9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78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7250643" y="3982010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8357343" y="3982010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167" name="四角形: 角を丸くする 166">
            <a:extLst>
              <a:ext uri="{FF2B5EF4-FFF2-40B4-BE49-F238E27FC236}">
                <a16:creationId xmlns:a16="http://schemas.microsoft.com/office/drawing/2014/main" id="{6E4E84E1-4A1F-42EB-AF5F-7870F281BE5E}"/>
              </a:ext>
            </a:extLst>
          </p:cNvPr>
          <p:cNvSpPr/>
          <p:nvPr/>
        </p:nvSpPr>
        <p:spPr bwMode="auto">
          <a:xfrm>
            <a:off x="6690404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2406E94F-07C8-4E28-9115-E6F1875DA542}"/>
              </a:ext>
            </a:extLst>
          </p:cNvPr>
          <p:cNvSpPr/>
          <p:nvPr/>
        </p:nvSpPr>
        <p:spPr bwMode="auto">
          <a:xfrm>
            <a:off x="568360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D3765E09-8DAF-4C55-8734-69985C51CF41}"/>
              </a:ext>
            </a:extLst>
          </p:cNvPr>
          <p:cNvSpPr/>
          <p:nvPr/>
        </p:nvSpPr>
        <p:spPr bwMode="auto">
          <a:xfrm>
            <a:off x="568360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1F430E04-86B2-41BB-8536-17D6E18D0A70}"/>
              </a:ext>
            </a:extLst>
          </p:cNvPr>
          <p:cNvSpPr/>
          <p:nvPr/>
        </p:nvSpPr>
        <p:spPr bwMode="auto">
          <a:xfrm>
            <a:off x="568360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97CEAE6D-9190-482E-9B3D-8C74370A77FE}"/>
              </a:ext>
            </a:extLst>
          </p:cNvPr>
          <p:cNvSpPr/>
          <p:nvPr/>
        </p:nvSpPr>
        <p:spPr bwMode="auto">
          <a:xfrm>
            <a:off x="623698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BF526F1D-5082-4EFD-B232-89B092BAD7AD}"/>
              </a:ext>
            </a:extLst>
          </p:cNvPr>
          <p:cNvSpPr/>
          <p:nvPr/>
        </p:nvSpPr>
        <p:spPr bwMode="auto">
          <a:xfrm>
            <a:off x="623698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4411D572-D3D3-401C-9450-1132F2E43272}"/>
              </a:ext>
            </a:extLst>
          </p:cNvPr>
          <p:cNvSpPr/>
          <p:nvPr/>
        </p:nvSpPr>
        <p:spPr bwMode="auto">
          <a:xfrm>
            <a:off x="623698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0C34FA04-B966-4DFD-90C7-4E702975C37D}"/>
              </a:ext>
            </a:extLst>
          </p:cNvPr>
          <p:cNvSpPr/>
          <p:nvPr/>
        </p:nvSpPr>
        <p:spPr bwMode="auto">
          <a:xfrm>
            <a:off x="6780882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E9225D3E-D2E2-494B-916D-65A213544F02}"/>
              </a:ext>
            </a:extLst>
          </p:cNvPr>
          <p:cNvSpPr/>
          <p:nvPr/>
        </p:nvSpPr>
        <p:spPr bwMode="auto">
          <a:xfrm>
            <a:off x="6780882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45F22023-A5EF-4A3F-B339-D61D4CC080C3}"/>
              </a:ext>
            </a:extLst>
          </p:cNvPr>
          <p:cNvSpPr/>
          <p:nvPr/>
        </p:nvSpPr>
        <p:spPr bwMode="auto">
          <a:xfrm>
            <a:off x="6780882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4469A3AF-8297-4FB3-A7A9-CC10FF363C06}"/>
              </a:ext>
            </a:extLst>
          </p:cNvPr>
          <p:cNvCxnSpPr>
            <a:stCxn id="170" idx="6"/>
            <a:endCxn id="173" idx="2"/>
          </p:cNvCxnSpPr>
          <p:nvPr/>
        </p:nvCxnSpPr>
        <p:spPr bwMode="auto">
          <a:xfrm>
            <a:off x="5910313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7C63B272-1D49-4E33-8BD9-306A729C0703}"/>
              </a:ext>
            </a:extLst>
          </p:cNvPr>
          <p:cNvCxnSpPr>
            <a:stCxn id="169" idx="6"/>
            <a:endCxn id="173" idx="2"/>
          </p:cNvCxnSpPr>
          <p:nvPr/>
        </p:nvCxnSpPr>
        <p:spPr bwMode="auto">
          <a:xfrm flipV="1"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6246D982-7D15-4AD7-BA76-014C52B01C9A}"/>
              </a:ext>
            </a:extLst>
          </p:cNvPr>
          <p:cNvCxnSpPr>
            <a:stCxn id="168" idx="6"/>
            <a:endCxn id="173" idx="2"/>
          </p:cNvCxnSpPr>
          <p:nvPr/>
        </p:nvCxnSpPr>
        <p:spPr bwMode="auto">
          <a:xfrm flipV="1"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67EE35D-F176-443A-A3C1-C937243A9D30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5910313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DD6D70B1-4B67-4457-8EFF-86171A2EDE2A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B9C7AA4E-E8F7-43B5-BA18-00004E39E1DF}"/>
              </a:ext>
            </a:extLst>
          </p:cNvPr>
          <p:cNvCxnSpPr>
            <a:stCxn id="170" idx="6"/>
            <a:endCxn id="171" idx="2"/>
          </p:cNvCxnSpPr>
          <p:nvPr/>
        </p:nvCxnSpPr>
        <p:spPr bwMode="auto">
          <a:xfrm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C86A3D76-E124-43DE-9776-F96D451C1028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5910313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9D3B355A-3B9F-48C8-B4A3-D73201070A78}"/>
              </a:ext>
            </a:extLst>
          </p:cNvPr>
          <p:cNvCxnSpPr>
            <a:stCxn id="171" idx="6"/>
            <a:endCxn id="174" idx="2"/>
          </p:cNvCxnSpPr>
          <p:nvPr/>
        </p:nvCxnSpPr>
        <p:spPr bwMode="auto">
          <a:xfrm>
            <a:off x="6463693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A030379B-6E5A-4D90-AF97-46ED6832F40F}"/>
              </a:ext>
            </a:extLst>
          </p:cNvPr>
          <p:cNvCxnSpPr>
            <a:cxnSpLocks/>
            <a:stCxn id="171" idx="6"/>
            <a:endCxn id="175" idx="2"/>
          </p:cNvCxnSpPr>
          <p:nvPr/>
        </p:nvCxnSpPr>
        <p:spPr bwMode="auto">
          <a:xfrm flipV="1"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A324867B-F469-4D64-AA1B-F06D9884D927}"/>
              </a:ext>
            </a:extLst>
          </p:cNvPr>
          <p:cNvCxnSpPr>
            <a:stCxn id="171" idx="6"/>
            <a:endCxn id="176" idx="2"/>
          </p:cNvCxnSpPr>
          <p:nvPr/>
        </p:nvCxnSpPr>
        <p:spPr bwMode="auto">
          <a:xfrm flipV="1">
            <a:off x="6463693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61E1309D-91CC-4EB8-8A70-B91637264234}"/>
              </a:ext>
            </a:extLst>
          </p:cNvPr>
          <p:cNvCxnSpPr>
            <a:stCxn id="173" idx="6"/>
            <a:endCxn id="176" idx="2"/>
          </p:cNvCxnSpPr>
          <p:nvPr/>
        </p:nvCxnSpPr>
        <p:spPr bwMode="auto">
          <a:xfrm>
            <a:off x="6463693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78D212D9-2722-49C6-834F-99094DEA5BEB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 bwMode="auto">
          <a:xfrm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BBC3F24-51EB-4672-A7E1-4C135FF43B97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 bwMode="auto">
          <a:xfrm>
            <a:off x="64636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F9B61AC3-FC74-48F4-9997-0AE8D4CDEFDA}"/>
              </a:ext>
            </a:extLst>
          </p:cNvPr>
          <p:cNvCxnSpPr>
            <a:stCxn id="172" idx="6"/>
            <a:endCxn id="176" idx="2"/>
          </p:cNvCxnSpPr>
          <p:nvPr/>
        </p:nvCxnSpPr>
        <p:spPr bwMode="auto">
          <a:xfrm flipV="1"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2E63B69D-E078-4EDF-8852-78CBAAFB297C}"/>
              </a:ext>
            </a:extLst>
          </p:cNvPr>
          <p:cNvCxnSpPr>
            <a:stCxn id="172" idx="6"/>
            <a:endCxn id="174" idx="2"/>
          </p:cNvCxnSpPr>
          <p:nvPr/>
        </p:nvCxnSpPr>
        <p:spPr bwMode="auto">
          <a:xfrm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34E42E92-1B0F-4DC4-891E-D477FEB5D0B5}"/>
              </a:ext>
            </a:extLst>
          </p:cNvPr>
          <p:cNvCxnSpPr>
            <a:cxnSpLocks/>
            <a:stCxn id="176" idx="6"/>
            <a:endCxn id="199" idx="2"/>
          </p:cNvCxnSpPr>
          <p:nvPr/>
        </p:nvCxnSpPr>
        <p:spPr bwMode="auto">
          <a:xfrm>
            <a:off x="70075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491646A2-BEE8-4F7C-8D7B-AF5CB23363A0}"/>
              </a:ext>
            </a:extLst>
          </p:cNvPr>
          <p:cNvCxnSpPr>
            <a:cxnSpLocks/>
            <a:stCxn id="175" idx="6"/>
            <a:endCxn id="199" idx="2"/>
          </p:cNvCxnSpPr>
          <p:nvPr/>
        </p:nvCxnSpPr>
        <p:spPr bwMode="auto">
          <a:xfrm>
            <a:off x="70075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E2604195-8B1F-4A8F-9E7F-8F0814A541D0}"/>
              </a:ext>
            </a:extLst>
          </p:cNvPr>
          <p:cNvCxnSpPr>
            <a:cxnSpLocks/>
            <a:stCxn id="174" idx="6"/>
            <a:endCxn id="199" idx="2"/>
          </p:cNvCxnSpPr>
          <p:nvPr/>
        </p:nvCxnSpPr>
        <p:spPr bwMode="auto">
          <a:xfrm flipV="1">
            <a:off x="70075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87A72AA0-B774-4329-8AB4-8C27104358B3}"/>
              </a:ext>
            </a:extLst>
          </p:cNvPr>
          <p:cNvSpPr/>
          <p:nvPr/>
        </p:nvSpPr>
        <p:spPr bwMode="auto">
          <a:xfrm rot="5400000">
            <a:off x="5394150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491720FB-3032-4DB9-A6BB-A4797EA5656D}"/>
              </a:ext>
            </a:extLst>
          </p:cNvPr>
          <p:cNvSpPr/>
          <p:nvPr/>
        </p:nvSpPr>
        <p:spPr bwMode="auto">
          <a:xfrm>
            <a:off x="7324782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55C1CB3A-7E28-404D-A9AD-8BE408860B1E}"/>
              </a:ext>
            </a:extLst>
          </p:cNvPr>
          <p:cNvSpPr/>
          <p:nvPr/>
        </p:nvSpPr>
        <p:spPr bwMode="auto">
          <a:xfrm>
            <a:off x="5212080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BC3860C5-AF11-4885-BF52-10F40B7F0E3E}"/>
              </a:ext>
            </a:extLst>
          </p:cNvPr>
          <p:cNvCxnSpPr>
            <a:cxnSpLocks/>
            <a:stCxn id="170" idx="6"/>
            <a:endCxn id="172" idx="2"/>
          </p:cNvCxnSpPr>
          <p:nvPr/>
        </p:nvCxnSpPr>
        <p:spPr bwMode="auto">
          <a:xfrm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C8E9987A-956B-45AC-B95B-32FD57C50E4D}"/>
              </a:ext>
            </a:extLst>
          </p:cNvPr>
          <p:cNvCxnSpPr>
            <a:cxnSpLocks/>
            <a:stCxn id="168" idx="6"/>
            <a:endCxn id="172" idx="2"/>
          </p:cNvCxnSpPr>
          <p:nvPr/>
        </p:nvCxnSpPr>
        <p:spPr bwMode="auto">
          <a:xfrm flipV="1"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033F0EE8-B0D5-45E0-B610-A7E295DDB825}"/>
              </a:ext>
            </a:extLst>
          </p:cNvPr>
          <p:cNvSpPr txBox="1"/>
          <p:nvPr/>
        </p:nvSpPr>
        <p:spPr>
          <a:xfrm>
            <a:off x="5738761" y="1525106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/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/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/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26DA704-A1D1-45FD-B110-448D7B90C022}"/>
              </a:ext>
            </a:extLst>
          </p:cNvPr>
          <p:cNvSpPr txBox="1"/>
          <p:nvPr/>
        </p:nvSpPr>
        <p:spPr>
          <a:xfrm>
            <a:off x="8568841" y="278042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41F12BAA-3FB4-44C4-A49A-43D7F838E576}"/>
              </a:ext>
            </a:extLst>
          </p:cNvPr>
          <p:cNvSpPr txBox="1"/>
          <p:nvPr/>
        </p:nvSpPr>
        <p:spPr>
          <a:xfrm>
            <a:off x="8649930" y="2974795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E76C45B9-DA06-4865-83CA-78899B0C71F2}"/>
              </a:ext>
            </a:extLst>
          </p:cNvPr>
          <p:cNvSpPr txBox="1"/>
          <p:nvPr/>
        </p:nvSpPr>
        <p:spPr>
          <a:xfrm>
            <a:off x="6107824" y="1764992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直線矢印コネクタ 213">
            <a:extLst>
              <a:ext uri="{FF2B5EF4-FFF2-40B4-BE49-F238E27FC236}">
                <a16:creationId xmlns:a16="http://schemas.microsoft.com/office/drawing/2014/main" id="{1E8A9B22-FCF5-4B97-A590-D1F425D09F6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直線矢印コネクタ 214">
            <a:extLst>
              <a:ext uri="{FF2B5EF4-FFF2-40B4-BE49-F238E27FC236}">
                <a16:creationId xmlns:a16="http://schemas.microsoft.com/office/drawing/2014/main" id="{D131B889-F2CB-4FC6-B0C2-EBA15554670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75E3D539-9791-41B9-AF10-2936469D3FF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/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072F3FB2-BE69-43DE-998B-9C3751BCA1BD}"/>
              </a:ext>
            </a:extLst>
          </p:cNvPr>
          <p:cNvSpPr txBox="1"/>
          <p:nvPr/>
        </p:nvSpPr>
        <p:spPr>
          <a:xfrm>
            <a:off x="7421452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3" name="コネクタ: カギ線 222">
            <a:extLst>
              <a:ext uri="{FF2B5EF4-FFF2-40B4-BE49-F238E27FC236}">
                <a16:creationId xmlns:a16="http://schemas.microsoft.com/office/drawing/2014/main" id="{CAECE48D-9F95-4DB9-BF8D-7207095BA054}"/>
              </a:ext>
            </a:extLst>
          </p:cNvPr>
          <p:cNvCxnSpPr>
            <a:stCxn id="199" idx="6"/>
            <a:endCxn id="221" idx="2"/>
          </p:cNvCxnSpPr>
          <p:nvPr/>
        </p:nvCxnSpPr>
        <p:spPr bwMode="auto">
          <a:xfrm flipV="1">
            <a:off x="7551493" y="158749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コネクタ: カギ線 226">
            <a:extLst>
              <a:ext uri="{FF2B5EF4-FFF2-40B4-BE49-F238E27FC236}">
                <a16:creationId xmlns:a16="http://schemas.microsoft.com/office/drawing/2014/main" id="{12CA74CC-5A3F-4E6A-925D-80208B47249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214005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コネクタ: カギ線 234">
            <a:extLst>
              <a:ext uri="{FF2B5EF4-FFF2-40B4-BE49-F238E27FC236}">
                <a16:creationId xmlns:a16="http://schemas.microsoft.com/office/drawing/2014/main" id="{DF94AD98-8ABA-4C3C-9F38-54AFDD68F336}"/>
              </a:ext>
            </a:extLst>
          </p:cNvPr>
          <p:cNvCxnSpPr>
            <a:cxnSpLocks/>
            <a:stCxn id="195" idx="3"/>
            <a:endCxn id="170" idx="2"/>
          </p:cNvCxnSpPr>
          <p:nvPr/>
        </p:nvCxnSpPr>
        <p:spPr bwMode="auto">
          <a:xfrm rot="16200000" flipH="1">
            <a:off x="5278250" y="183681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コネクタ: カギ線 236">
            <a:extLst>
              <a:ext uri="{FF2B5EF4-FFF2-40B4-BE49-F238E27FC236}">
                <a16:creationId xmlns:a16="http://schemas.microsoft.com/office/drawing/2014/main" id="{B4E103F7-8BE8-4A1C-9F3A-38781C2BD43D}"/>
              </a:ext>
            </a:extLst>
          </p:cNvPr>
          <p:cNvCxnSpPr>
            <a:cxnSpLocks/>
            <a:stCxn id="195" idx="3"/>
            <a:endCxn id="169" idx="2"/>
          </p:cNvCxnSpPr>
          <p:nvPr/>
        </p:nvCxnSpPr>
        <p:spPr bwMode="auto">
          <a:xfrm rot="16200000" flipH="1">
            <a:off x="5072510" y="204255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コネクタ: カギ線 238">
            <a:extLst>
              <a:ext uri="{FF2B5EF4-FFF2-40B4-BE49-F238E27FC236}">
                <a16:creationId xmlns:a16="http://schemas.microsoft.com/office/drawing/2014/main" id="{D686928D-C62D-4756-9624-31336EF04331}"/>
              </a:ext>
            </a:extLst>
          </p:cNvPr>
          <p:cNvCxnSpPr>
            <a:cxnSpLocks/>
            <a:stCxn id="195" idx="3"/>
            <a:endCxn id="168" idx="2"/>
          </p:cNvCxnSpPr>
          <p:nvPr/>
        </p:nvCxnSpPr>
        <p:spPr bwMode="auto">
          <a:xfrm rot="16200000" flipH="1">
            <a:off x="4866025" y="224904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9" name="四角形: 角を丸くする 248">
            <a:extLst>
              <a:ext uri="{FF2B5EF4-FFF2-40B4-BE49-F238E27FC236}">
                <a16:creationId xmlns:a16="http://schemas.microsoft.com/office/drawing/2014/main" id="{B0BA0228-C302-4ECE-B2CC-9866A517CF83}"/>
              </a:ext>
            </a:extLst>
          </p:cNvPr>
          <p:cNvSpPr/>
          <p:nvPr/>
        </p:nvSpPr>
        <p:spPr bwMode="auto">
          <a:xfrm>
            <a:off x="5537201" y="198755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1" name="テキスト ボックス 250">
            <a:extLst>
              <a:ext uri="{FF2B5EF4-FFF2-40B4-BE49-F238E27FC236}">
                <a16:creationId xmlns:a16="http://schemas.microsoft.com/office/drawing/2014/main" id="{958588A1-C867-4321-A4C2-CF69D40D5DE6}"/>
              </a:ext>
            </a:extLst>
          </p:cNvPr>
          <p:cNvSpPr txBox="1"/>
          <p:nvPr/>
        </p:nvSpPr>
        <p:spPr>
          <a:xfrm>
            <a:off x="5445803" y="176814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/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/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5228787" y="4725035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5319265" y="564318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5319265" y="5230213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5319265" y="4818733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5545976" y="4932089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5545976" y="5343569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5545976" y="5343569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5863165" y="5230213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965511" y="4178354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5447860" y="4004415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6207420" y="4157746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420" y="4157746"/>
                <a:ext cx="45275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6185109" y="4816406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109" y="4816406"/>
                <a:ext cx="46628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4646207" y="4512453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45976" y="4884481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5545976" y="538591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5529499" y="5380724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5613561" y="5476151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561" y="5476151"/>
                <a:ext cx="461729" cy="291875"/>
              </a:xfrm>
              <a:prstGeom prst="rect">
                <a:avLst/>
              </a:prstGeom>
              <a:blipFill>
                <a:blip r:embed="rId10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5959835" y="401580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6089876" y="4277411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732328" y="4829973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5824777" y="5201991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777" y="5201991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5285893" y="5601147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893" y="5601147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5E9D3D7B-F2A8-4C4B-8260-46647D4DB550}"/>
              </a:ext>
            </a:extLst>
          </p:cNvPr>
          <p:cNvCxnSpPr/>
          <p:nvPr/>
        </p:nvCxnSpPr>
        <p:spPr bwMode="auto">
          <a:xfrm flipH="1">
            <a:off x="7023100" y="1953498"/>
            <a:ext cx="72946" cy="135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5416520" y="5359287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20" y="5359287"/>
                <a:ext cx="406522" cy="291875"/>
              </a:xfrm>
              <a:prstGeom prst="rect">
                <a:avLst/>
              </a:prstGeom>
              <a:blipFill>
                <a:blip r:embed="rId11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/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blipFill>
                <a:blip r:embed="rId1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4046030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1311158" y="4137227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5" name="テキスト ボックス 254">
            <a:extLst>
              <a:ext uri="{FF2B5EF4-FFF2-40B4-BE49-F238E27FC236}">
                <a16:creationId xmlns:a16="http://schemas.microsoft.com/office/drawing/2014/main" id="{8AA8FC73-63FB-46ED-9C41-A970A5C26540}"/>
              </a:ext>
            </a:extLst>
          </p:cNvPr>
          <p:cNvSpPr txBox="1"/>
          <p:nvPr/>
        </p:nvSpPr>
        <p:spPr>
          <a:xfrm>
            <a:off x="-784477" y="4124315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07024" y="4115615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24" y="4115615"/>
                <a:ext cx="372025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1330173" y="4109848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0173" y="4109848"/>
                <a:ext cx="364010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54747" y="4756974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47" y="4756974"/>
                <a:ext cx="439223" cy="2946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テキスト ボックス 266">
            <a:extLst>
              <a:ext uri="{FF2B5EF4-FFF2-40B4-BE49-F238E27FC236}">
                <a16:creationId xmlns:a16="http://schemas.microsoft.com/office/drawing/2014/main" id="{B6F91AB7-9B37-4C7A-89B4-74C23EA36C98}"/>
              </a:ext>
            </a:extLst>
          </p:cNvPr>
          <p:cNvSpPr txBox="1"/>
          <p:nvPr/>
        </p:nvSpPr>
        <p:spPr>
          <a:xfrm>
            <a:off x="898214" y="3974674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  <a:endCxn id="267" idx="2"/>
          </p:cNvCxnSpPr>
          <p:nvPr/>
        </p:nvCxnSpPr>
        <p:spPr bwMode="auto">
          <a:xfrm flipV="1">
            <a:off x="789144" y="4236284"/>
            <a:ext cx="396650" cy="104138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72431" y="4649280"/>
            <a:ext cx="890818" cy="42691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stCxn id="245" idx="3"/>
            <a:endCxn id="273" idx="1"/>
          </p:cNvCxnSpPr>
          <p:nvPr/>
        </p:nvCxnSpPr>
        <p:spPr bwMode="auto">
          <a:xfrm rot="16200000" flipH="1">
            <a:off x="-1344367" y="4584987"/>
            <a:ext cx="1000029" cy="38532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-651691" y="4915656"/>
            <a:ext cx="1440835" cy="724015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-302860" y="514685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180936" y="560030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180936" y="518733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180936" y="477585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734316" y="560030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734316" y="518733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734316" y="477585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278216" y="560030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278216" y="518733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278216" y="477585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407647" y="488920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stCxn id="286" idx="6"/>
            <a:endCxn id="301" idx="2"/>
          </p:cNvCxnSpPr>
          <p:nvPr/>
        </p:nvCxnSpPr>
        <p:spPr bwMode="auto">
          <a:xfrm flipV="1">
            <a:off x="2407647" y="488920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stCxn id="285" idx="6"/>
            <a:endCxn id="301" idx="2"/>
          </p:cNvCxnSpPr>
          <p:nvPr/>
        </p:nvCxnSpPr>
        <p:spPr bwMode="auto">
          <a:xfrm flipV="1">
            <a:off x="2407647" y="488920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407647" y="571365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stCxn id="286" idx="6"/>
            <a:endCxn id="299" idx="2"/>
          </p:cNvCxnSpPr>
          <p:nvPr/>
        </p:nvCxnSpPr>
        <p:spPr bwMode="auto">
          <a:xfrm>
            <a:off x="2407647" y="530068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stCxn id="289" idx="6"/>
            <a:endCxn id="299" idx="2"/>
          </p:cNvCxnSpPr>
          <p:nvPr/>
        </p:nvCxnSpPr>
        <p:spPr bwMode="auto">
          <a:xfrm>
            <a:off x="2407647" y="488920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407647" y="530068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2961027" y="571365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2961027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stCxn id="299" idx="6"/>
            <a:endCxn id="306" idx="2"/>
          </p:cNvCxnSpPr>
          <p:nvPr/>
        </p:nvCxnSpPr>
        <p:spPr bwMode="auto">
          <a:xfrm flipV="1">
            <a:off x="2961027" y="488920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2961027" y="488920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2961027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2961027" y="530068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stCxn id="300" idx="6"/>
            <a:endCxn id="306" idx="2"/>
          </p:cNvCxnSpPr>
          <p:nvPr/>
        </p:nvCxnSpPr>
        <p:spPr bwMode="auto">
          <a:xfrm flipV="1">
            <a:off x="2961027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stCxn id="300" idx="6"/>
            <a:endCxn id="302" idx="2"/>
          </p:cNvCxnSpPr>
          <p:nvPr/>
        </p:nvCxnSpPr>
        <p:spPr bwMode="auto">
          <a:xfrm>
            <a:off x="2961027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504927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504927" y="530068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504927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1891484" y="404427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822116" y="518733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709414" y="413547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407647" y="488920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407647" y="530068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236095" y="4122561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127596" y="411386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96" y="4113861"/>
                <a:ext cx="372025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651989" y="4108094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989" y="4108094"/>
                <a:ext cx="364010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144060" y="4773525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060" y="4773525"/>
                <a:ext cx="38222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504927" y="484160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504927" y="534303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88450" y="533784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572512" y="543327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512" y="5433270"/>
                <a:ext cx="461729" cy="291875"/>
              </a:xfrm>
              <a:prstGeom prst="rect">
                <a:avLst/>
              </a:prstGeom>
              <a:blipFill>
                <a:blip r:embed="rId10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2" name="テキスト ボックス 341">
            <a:extLst>
              <a:ext uri="{FF2B5EF4-FFF2-40B4-BE49-F238E27FC236}">
                <a16:creationId xmlns:a16="http://schemas.microsoft.com/office/drawing/2014/main" id="{1C516841-326E-47D4-A375-D025FE3193BB}"/>
              </a:ext>
            </a:extLst>
          </p:cNvPr>
          <p:cNvSpPr txBox="1"/>
          <p:nvPr/>
        </p:nvSpPr>
        <p:spPr>
          <a:xfrm>
            <a:off x="3560632" y="397292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048827" y="423453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691279" y="478709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775584" y="448385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569844" y="468959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363359" y="489608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034535" y="463459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1943137" y="441518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783728" y="515911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728" y="515911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244844" y="555826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844" y="5558266"/>
                <a:ext cx="348536" cy="2752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19ACC247-137F-4987-8F02-85815C5C6C5D}"/>
                  </a:ext>
                </a:extLst>
              </p:cNvPr>
              <p:cNvSpPr txBox="1"/>
              <p:nvPr/>
            </p:nvSpPr>
            <p:spPr>
              <a:xfrm>
                <a:off x="3375471" y="530835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19ACC247-137F-4987-8F02-85815C5C6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471" y="5308358"/>
                <a:ext cx="406522" cy="291875"/>
              </a:xfrm>
              <a:prstGeom prst="rect">
                <a:avLst/>
              </a:prstGeom>
              <a:blipFill>
                <a:blip r:embed="rId2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193BF15E-9CE3-4857-BEBF-7BB3BB38AC95}"/>
                  </a:ext>
                </a:extLst>
              </p:cNvPr>
              <p:cNvSpPr txBox="1"/>
              <p:nvPr/>
            </p:nvSpPr>
            <p:spPr>
              <a:xfrm>
                <a:off x="2688432" y="5160395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193BF15E-9CE3-4857-BEBF-7BB3BB38A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432" y="5160395"/>
                <a:ext cx="348536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7347736" y="485727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7347736" y="444430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7347736" y="403282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7901116" y="4444307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8445016" y="485727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8445016" y="444430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8445016" y="403282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7574447" y="4557663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8127827" y="4557663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8127827" y="4146183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8127827" y="4557663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7574447" y="4146183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7574447" y="4557663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7855232" y="4409408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232" y="4409408"/>
                <a:ext cx="34853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4F962BC-950A-4D6E-B040-2A52964B1BFA}"/>
              </a:ext>
            </a:extLst>
          </p:cNvPr>
          <p:cNvCxnSpPr/>
          <p:nvPr/>
        </p:nvCxnSpPr>
        <p:spPr bwMode="auto">
          <a:xfrm>
            <a:off x="4693427" y="4004415"/>
            <a:ext cx="0" cy="20306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1" name="直線コネクタ 230">
            <a:extLst>
              <a:ext uri="{FF2B5EF4-FFF2-40B4-BE49-F238E27FC236}">
                <a16:creationId xmlns:a16="http://schemas.microsoft.com/office/drawing/2014/main" id="{6554F123-DF24-4DA1-832B-A41A51873BEF}"/>
              </a:ext>
            </a:extLst>
          </p:cNvPr>
          <p:cNvCxnSpPr/>
          <p:nvPr/>
        </p:nvCxnSpPr>
        <p:spPr bwMode="auto">
          <a:xfrm>
            <a:off x="6958941" y="4004415"/>
            <a:ext cx="0" cy="20306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2" name="直線コネクタ 231">
            <a:extLst>
              <a:ext uri="{FF2B5EF4-FFF2-40B4-BE49-F238E27FC236}">
                <a16:creationId xmlns:a16="http://schemas.microsoft.com/office/drawing/2014/main" id="{77D34AEE-E230-4B84-9772-EF60AD0B087F}"/>
              </a:ext>
            </a:extLst>
          </p:cNvPr>
          <p:cNvCxnSpPr/>
          <p:nvPr/>
        </p:nvCxnSpPr>
        <p:spPr bwMode="auto">
          <a:xfrm>
            <a:off x="1554163" y="4004415"/>
            <a:ext cx="0" cy="20306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3" name="四角形: 角を丸くする 232">
            <a:extLst>
              <a:ext uri="{FF2B5EF4-FFF2-40B4-BE49-F238E27FC236}">
                <a16:creationId xmlns:a16="http://schemas.microsoft.com/office/drawing/2014/main" id="{EEECE29E-B505-41D5-A1D9-241900B5E8C7}"/>
              </a:ext>
            </a:extLst>
          </p:cNvPr>
          <p:cNvSpPr/>
          <p:nvPr/>
        </p:nvSpPr>
        <p:spPr bwMode="auto">
          <a:xfrm>
            <a:off x="7630262" y="3982011"/>
            <a:ext cx="814754" cy="853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4" name="四角形: 角を丸くする 233">
            <a:extLst>
              <a:ext uri="{FF2B5EF4-FFF2-40B4-BE49-F238E27FC236}">
                <a16:creationId xmlns:a16="http://schemas.microsoft.com/office/drawing/2014/main" id="{FF423649-2F1D-4639-8495-7315235CFB7A}"/>
              </a:ext>
            </a:extLst>
          </p:cNvPr>
          <p:cNvSpPr/>
          <p:nvPr/>
        </p:nvSpPr>
        <p:spPr bwMode="auto">
          <a:xfrm>
            <a:off x="7599782" y="5101470"/>
            <a:ext cx="814754" cy="853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5173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正方形/長方形 353">
            <a:extLst>
              <a:ext uri="{FF2B5EF4-FFF2-40B4-BE49-F238E27FC236}">
                <a16:creationId xmlns:a16="http://schemas.microsoft.com/office/drawing/2014/main" id="{8FB9CE07-98B1-43E8-A0BC-88BC9CE0CC5E}"/>
              </a:ext>
            </a:extLst>
          </p:cNvPr>
          <p:cNvSpPr/>
          <p:nvPr/>
        </p:nvSpPr>
        <p:spPr bwMode="auto">
          <a:xfrm>
            <a:off x="-502920" y="3917077"/>
            <a:ext cx="9646920" cy="23032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7250643" y="4096762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8357343" y="4096762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167" name="四角形: 角を丸くする 166">
            <a:extLst>
              <a:ext uri="{FF2B5EF4-FFF2-40B4-BE49-F238E27FC236}">
                <a16:creationId xmlns:a16="http://schemas.microsoft.com/office/drawing/2014/main" id="{6E4E84E1-4A1F-42EB-AF5F-7870F281BE5E}"/>
              </a:ext>
            </a:extLst>
          </p:cNvPr>
          <p:cNvSpPr/>
          <p:nvPr/>
        </p:nvSpPr>
        <p:spPr bwMode="auto">
          <a:xfrm>
            <a:off x="6690404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2406E94F-07C8-4E28-9115-E6F1875DA542}"/>
              </a:ext>
            </a:extLst>
          </p:cNvPr>
          <p:cNvSpPr/>
          <p:nvPr/>
        </p:nvSpPr>
        <p:spPr bwMode="auto">
          <a:xfrm>
            <a:off x="568360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D3765E09-8DAF-4C55-8734-69985C51CF41}"/>
              </a:ext>
            </a:extLst>
          </p:cNvPr>
          <p:cNvSpPr/>
          <p:nvPr/>
        </p:nvSpPr>
        <p:spPr bwMode="auto">
          <a:xfrm>
            <a:off x="568360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1F430E04-86B2-41BB-8536-17D6E18D0A70}"/>
              </a:ext>
            </a:extLst>
          </p:cNvPr>
          <p:cNvSpPr/>
          <p:nvPr/>
        </p:nvSpPr>
        <p:spPr bwMode="auto">
          <a:xfrm>
            <a:off x="568360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97CEAE6D-9190-482E-9B3D-8C74370A77FE}"/>
              </a:ext>
            </a:extLst>
          </p:cNvPr>
          <p:cNvSpPr/>
          <p:nvPr/>
        </p:nvSpPr>
        <p:spPr bwMode="auto">
          <a:xfrm>
            <a:off x="623698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BF526F1D-5082-4EFD-B232-89B092BAD7AD}"/>
              </a:ext>
            </a:extLst>
          </p:cNvPr>
          <p:cNvSpPr/>
          <p:nvPr/>
        </p:nvSpPr>
        <p:spPr bwMode="auto">
          <a:xfrm>
            <a:off x="623698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4411D572-D3D3-401C-9450-1132F2E43272}"/>
              </a:ext>
            </a:extLst>
          </p:cNvPr>
          <p:cNvSpPr/>
          <p:nvPr/>
        </p:nvSpPr>
        <p:spPr bwMode="auto">
          <a:xfrm>
            <a:off x="623698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0C34FA04-B966-4DFD-90C7-4E702975C37D}"/>
              </a:ext>
            </a:extLst>
          </p:cNvPr>
          <p:cNvSpPr/>
          <p:nvPr/>
        </p:nvSpPr>
        <p:spPr bwMode="auto">
          <a:xfrm>
            <a:off x="6780882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E9225D3E-D2E2-494B-916D-65A213544F02}"/>
              </a:ext>
            </a:extLst>
          </p:cNvPr>
          <p:cNvSpPr/>
          <p:nvPr/>
        </p:nvSpPr>
        <p:spPr bwMode="auto">
          <a:xfrm>
            <a:off x="6780882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45F22023-A5EF-4A3F-B339-D61D4CC080C3}"/>
              </a:ext>
            </a:extLst>
          </p:cNvPr>
          <p:cNvSpPr/>
          <p:nvPr/>
        </p:nvSpPr>
        <p:spPr bwMode="auto">
          <a:xfrm>
            <a:off x="6780882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4469A3AF-8297-4FB3-A7A9-CC10FF363C06}"/>
              </a:ext>
            </a:extLst>
          </p:cNvPr>
          <p:cNvCxnSpPr>
            <a:stCxn id="170" idx="6"/>
            <a:endCxn id="173" idx="2"/>
          </p:cNvCxnSpPr>
          <p:nvPr/>
        </p:nvCxnSpPr>
        <p:spPr bwMode="auto">
          <a:xfrm>
            <a:off x="5910313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7C63B272-1D49-4E33-8BD9-306A729C0703}"/>
              </a:ext>
            </a:extLst>
          </p:cNvPr>
          <p:cNvCxnSpPr>
            <a:stCxn id="169" idx="6"/>
            <a:endCxn id="173" idx="2"/>
          </p:cNvCxnSpPr>
          <p:nvPr/>
        </p:nvCxnSpPr>
        <p:spPr bwMode="auto">
          <a:xfrm flipV="1"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6246D982-7D15-4AD7-BA76-014C52B01C9A}"/>
              </a:ext>
            </a:extLst>
          </p:cNvPr>
          <p:cNvCxnSpPr>
            <a:stCxn id="168" idx="6"/>
            <a:endCxn id="173" idx="2"/>
          </p:cNvCxnSpPr>
          <p:nvPr/>
        </p:nvCxnSpPr>
        <p:spPr bwMode="auto">
          <a:xfrm flipV="1"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67EE35D-F176-443A-A3C1-C937243A9D30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5910313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DD6D70B1-4B67-4457-8EFF-86171A2EDE2A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B9C7AA4E-E8F7-43B5-BA18-00004E39E1DF}"/>
              </a:ext>
            </a:extLst>
          </p:cNvPr>
          <p:cNvCxnSpPr>
            <a:stCxn id="170" idx="6"/>
            <a:endCxn id="171" idx="2"/>
          </p:cNvCxnSpPr>
          <p:nvPr/>
        </p:nvCxnSpPr>
        <p:spPr bwMode="auto">
          <a:xfrm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C86A3D76-E124-43DE-9776-F96D451C1028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5910313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9D3B355A-3B9F-48C8-B4A3-D73201070A78}"/>
              </a:ext>
            </a:extLst>
          </p:cNvPr>
          <p:cNvCxnSpPr>
            <a:stCxn id="171" idx="6"/>
            <a:endCxn id="174" idx="2"/>
          </p:cNvCxnSpPr>
          <p:nvPr/>
        </p:nvCxnSpPr>
        <p:spPr bwMode="auto">
          <a:xfrm>
            <a:off x="6463693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A030379B-6E5A-4D90-AF97-46ED6832F40F}"/>
              </a:ext>
            </a:extLst>
          </p:cNvPr>
          <p:cNvCxnSpPr>
            <a:cxnSpLocks/>
            <a:stCxn id="171" idx="6"/>
            <a:endCxn id="175" idx="2"/>
          </p:cNvCxnSpPr>
          <p:nvPr/>
        </p:nvCxnSpPr>
        <p:spPr bwMode="auto">
          <a:xfrm flipV="1"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A324867B-F469-4D64-AA1B-F06D9884D927}"/>
              </a:ext>
            </a:extLst>
          </p:cNvPr>
          <p:cNvCxnSpPr>
            <a:stCxn id="171" idx="6"/>
            <a:endCxn id="176" idx="2"/>
          </p:cNvCxnSpPr>
          <p:nvPr/>
        </p:nvCxnSpPr>
        <p:spPr bwMode="auto">
          <a:xfrm flipV="1">
            <a:off x="6463693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61E1309D-91CC-4EB8-8A70-B91637264234}"/>
              </a:ext>
            </a:extLst>
          </p:cNvPr>
          <p:cNvCxnSpPr>
            <a:stCxn id="173" idx="6"/>
            <a:endCxn id="176" idx="2"/>
          </p:cNvCxnSpPr>
          <p:nvPr/>
        </p:nvCxnSpPr>
        <p:spPr bwMode="auto">
          <a:xfrm>
            <a:off x="6463693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78D212D9-2722-49C6-834F-99094DEA5BEB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 bwMode="auto">
          <a:xfrm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BBC3F24-51EB-4672-A7E1-4C135FF43B97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 bwMode="auto">
          <a:xfrm>
            <a:off x="64636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F9B61AC3-FC74-48F4-9997-0AE8D4CDEFDA}"/>
              </a:ext>
            </a:extLst>
          </p:cNvPr>
          <p:cNvCxnSpPr>
            <a:stCxn id="172" idx="6"/>
            <a:endCxn id="176" idx="2"/>
          </p:cNvCxnSpPr>
          <p:nvPr/>
        </p:nvCxnSpPr>
        <p:spPr bwMode="auto">
          <a:xfrm flipV="1"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2E63B69D-E078-4EDF-8852-78CBAAFB297C}"/>
              </a:ext>
            </a:extLst>
          </p:cNvPr>
          <p:cNvCxnSpPr>
            <a:stCxn id="172" idx="6"/>
            <a:endCxn id="174" idx="2"/>
          </p:cNvCxnSpPr>
          <p:nvPr/>
        </p:nvCxnSpPr>
        <p:spPr bwMode="auto">
          <a:xfrm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34E42E92-1B0F-4DC4-891E-D477FEB5D0B5}"/>
              </a:ext>
            </a:extLst>
          </p:cNvPr>
          <p:cNvCxnSpPr>
            <a:cxnSpLocks/>
            <a:stCxn id="176" idx="6"/>
            <a:endCxn id="199" idx="2"/>
          </p:cNvCxnSpPr>
          <p:nvPr/>
        </p:nvCxnSpPr>
        <p:spPr bwMode="auto">
          <a:xfrm>
            <a:off x="70075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491646A2-BEE8-4F7C-8D7B-AF5CB23363A0}"/>
              </a:ext>
            </a:extLst>
          </p:cNvPr>
          <p:cNvCxnSpPr>
            <a:cxnSpLocks/>
            <a:stCxn id="175" idx="6"/>
            <a:endCxn id="199" idx="2"/>
          </p:cNvCxnSpPr>
          <p:nvPr/>
        </p:nvCxnSpPr>
        <p:spPr bwMode="auto">
          <a:xfrm>
            <a:off x="70075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E2604195-8B1F-4A8F-9E7F-8F0814A541D0}"/>
              </a:ext>
            </a:extLst>
          </p:cNvPr>
          <p:cNvCxnSpPr>
            <a:cxnSpLocks/>
            <a:stCxn id="174" idx="6"/>
            <a:endCxn id="199" idx="2"/>
          </p:cNvCxnSpPr>
          <p:nvPr/>
        </p:nvCxnSpPr>
        <p:spPr bwMode="auto">
          <a:xfrm flipV="1">
            <a:off x="70075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87A72AA0-B774-4329-8AB4-8C27104358B3}"/>
              </a:ext>
            </a:extLst>
          </p:cNvPr>
          <p:cNvSpPr/>
          <p:nvPr/>
        </p:nvSpPr>
        <p:spPr bwMode="auto">
          <a:xfrm rot="5400000">
            <a:off x="5394150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491720FB-3032-4DB9-A6BB-A4797EA5656D}"/>
              </a:ext>
            </a:extLst>
          </p:cNvPr>
          <p:cNvSpPr/>
          <p:nvPr/>
        </p:nvSpPr>
        <p:spPr bwMode="auto">
          <a:xfrm>
            <a:off x="7324782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55C1CB3A-7E28-404D-A9AD-8BE408860B1E}"/>
              </a:ext>
            </a:extLst>
          </p:cNvPr>
          <p:cNvSpPr/>
          <p:nvPr/>
        </p:nvSpPr>
        <p:spPr bwMode="auto">
          <a:xfrm>
            <a:off x="5212080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BC3860C5-AF11-4885-BF52-10F40B7F0E3E}"/>
              </a:ext>
            </a:extLst>
          </p:cNvPr>
          <p:cNvCxnSpPr>
            <a:cxnSpLocks/>
            <a:stCxn id="170" idx="6"/>
            <a:endCxn id="172" idx="2"/>
          </p:cNvCxnSpPr>
          <p:nvPr/>
        </p:nvCxnSpPr>
        <p:spPr bwMode="auto">
          <a:xfrm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C8E9987A-956B-45AC-B95B-32FD57C50E4D}"/>
              </a:ext>
            </a:extLst>
          </p:cNvPr>
          <p:cNvCxnSpPr>
            <a:cxnSpLocks/>
            <a:stCxn id="168" idx="6"/>
            <a:endCxn id="172" idx="2"/>
          </p:cNvCxnSpPr>
          <p:nvPr/>
        </p:nvCxnSpPr>
        <p:spPr bwMode="auto">
          <a:xfrm flipV="1"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033F0EE8-B0D5-45E0-B610-A7E295DDB825}"/>
              </a:ext>
            </a:extLst>
          </p:cNvPr>
          <p:cNvSpPr txBox="1"/>
          <p:nvPr/>
        </p:nvSpPr>
        <p:spPr>
          <a:xfrm>
            <a:off x="5738761" y="1525106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/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/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/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26DA704-A1D1-45FD-B110-448D7B90C022}"/>
              </a:ext>
            </a:extLst>
          </p:cNvPr>
          <p:cNvSpPr txBox="1"/>
          <p:nvPr/>
        </p:nvSpPr>
        <p:spPr>
          <a:xfrm>
            <a:off x="8568841" y="278042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41F12BAA-3FB4-44C4-A49A-43D7F838E576}"/>
              </a:ext>
            </a:extLst>
          </p:cNvPr>
          <p:cNvSpPr txBox="1"/>
          <p:nvPr/>
        </p:nvSpPr>
        <p:spPr>
          <a:xfrm>
            <a:off x="8649930" y="2974795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E76C45B9-DA06-4865-83CA-78899B0C71F2}"/>
              </a:ext>
            </a:extLst>
          </p:cNvPr>
          <p:cNvSpPr txBox="1"/>
          <p:nvPr/>
        </p:nvSpPr>
        <p:spPr>
          <a:xfrm>
            <a:off x="6107824" y="1764992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直線矢印コネクタ 213">
            <a:extLst>
              <a:ext uri="{FF2B5EF4-FFF2-40B4-BE49-F238E27FC236}">
                <a16:creationId xmlns:a16="http://schemas.microsoft.com/office/drawing/2014/main" id="{1E8A9B22-FCF5-4B97-A590-D1F425D09F6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直線矢印コネクタ 214">
            <a:extLst>
              <a:ext uri="{FF2B5EF4-FFF2-40B4-BE49-F238E27FC236}">
                <a16:creationId xmlns:a16="http://schemas.microsoft.com/office/drawing/2014/main" id="{D131B889-F2CB-4FC6-B0C2-EBA15554670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75E3D539-9791-41B9-AF10-2936469D3FF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/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072F3FB2-BE69-43DE-998B-9C3751BCA1BD}"/>
              </a:ext>
            </a:extLst>
          </p:cNvPr>
          <p:cNvSpPr txBox="1"/>
          <p:nvPr/>
        </p:nvSpPr>
        <p:spPr>
          <a:xfrm>
            <a:off x="7421452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3" name="コネクタ: カギ線 222">
            <a:extLst>
              <a:ext uri="{FF2B5EF4-FFF2-40B4-BE49-F238E27FC236}">
                <a16:creationId xmlns:a16="http://schemas.microsoft.com/office/drawing/2014/main" id="{CAECE48D-9F95-4DB9-BF8D-7207095BA054}"/>
              </a:ext>
            </a:extLst>
          </p:cNvPr>
          <p:cNvCxnSpPr>
            <a:stCxn id="199" idx="6"/>
            <a:endCxn id="221" idx="2"/>
          </p:cNvCxnSpPr>
          <p:nvPr/>
        </p:nvCxnSpPr>
        <p:spPr bwMode="auto">
          <a:xfrm flipV="1">
            <a:off x="7551493" y="158749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コネクタ: カギ線 226">
            <a:extLst>
              <a:ext uri="{FF2B5EF4-FFF2-40B4-BE49-F238E27FC236}">
                <a16:creationId xmlns:a16="http://schemas.microsoft.com/office/drawing/2014/main" id="{12CA74CC-5A3F-4E6A-925D-80208B47249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214005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コネクタ: カギ線 234">
            <a:extLst>
              <a:ext uri="{FF2B5EF4-FFF2-40B4-BE49-F238E27FC236}">
                <a16:creationId xmlns:a16="http://schemas.microsoft.com/office/drawing/2014/main" id="{DF94AD98-8ABA-4C3C-9F38-54AFDD68F336}"/>
              </a:ext>
            </a:extLst>
          </p:cNvPr>
          <p:cNvCxnSpPr>
            <a:cxnSpLocks/>
            <a:stCxn id="195" idx="3"/>
            <a:endCxn id="170" idx="2"/>
          </p:cNvCxnSpPr>
          <p:nvPr/>
        </p:nvCxnSpPr>
        <p:spPr bwMode="auto">
          <a:xfrm rot="16200000" flipH="1">
            <a:off x="5278250" y="183681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コネクタ: カギ線 236">
            <a:extLst>
              <a:ext uri="{FF2B5EF4-FFF2-40B4-BE49-F238E27FC236}">
                <a16:creationId xmlns:a16="http://schemas.microsoft.com/office/drawing/2014/main" id="{B4E103F7-8BE8-4A1C-9F3A-38781C2BD43D}"/>
              </a:ext>
            </a:extLst>
          </p:cNvPr>
          <p:cNvCxnSpPr>
            <a:cxnSpLocks/>
            <a:stCxn id="195" idx="3"/>
            <a:endCxn id="169" idx="2"/>
          </p:cNvCxnSpPr>
          <p:nvPr/>
        </p:nvCxnSpPr>
        <p:spPr bwMode="auto">
          <a:xfrm rot="16200000" flipH="1">
            <a:off x="5072510" y="204255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コネクタ: カギ線 238">
            <a:extLst>
              <a:ext uri="{FF2B5EF4-FFF2-40B4-BE49-F238E27FC236}">
                <a16:creationId xmlns:a16="http://schemas.microsoft.com/office/drawing/2014/main" id="{D686928D-C62D-4756-9624-31336EF04331}"/>
              </a:ext>
            </a:extLst>
          </p:cNvPr>
          <p:cNvCxnSpPr>
            <a:cxnSpLocks/>
            <a:stCxn id="195" idx="3"/>
            <a:endCxn id="168" idx="2"/>
          </p:cNvCxnSpPr>
          <p:nvPr/>
        </p:nvCxnSpPr>
        <p:spPr bwMode="auto">
          <a:xfrm rot="16200000" flipH="1">
            <a:off x="4866025" y="224904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9" name="四角形: 角を丸くする 248">
            <a:extLst>
              <a:ext uri="{FF2B5EF4-FFF2-40B4-BE49-F238E27FC236}">
                <a16:creationId xmlns:a16="http://schemas.microsoft.com/office/drawing/2014/main" id="{B0BA0228-C302-4ECE-B2CC-9866A517CF83}"/>
              </a:ext>
            </a:extLst>
          </p:cNvPr>
          <p:cNvSpPr/>
          <p:nvPr/>
        </p:nvSpPr>
        <p:spPr bwMode="auto">
          <a:xfrm>
            <a:off x="5537201" y="198755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1" name="テキスト ボックス 250">
            <a:extLst>
              <a:ext uri="{FF2B5EF4-FFF2-40B4-BE49-F238E27FC236}">
                <a16:creationId xmlns:a16="http://schemas.microsoft.com/office/drawing/2014/main" id="{958588A1-C867-4321-A4C2-CF69D40D5DE6}"/>
              </a:ext>
            </a:extLst>
          </p:cNvPr>
          <p:cNvSpPr txBox="1"/>
          <p:nvPr/>
        </p:nvSpPr>
        <p:spPr>
          <a:xfrm>
            <a:off x="5445803" y="176814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/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/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5228787" y="4703649"/>
            <a:ext cx="420897" cy="120332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5319265" y="562179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5319265" y="520882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5319265" y="479734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5545976" y="4910703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5545976" y="5322183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5545976" y="5322183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5863165" y="5208827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965511" y="4156968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5171604" y="3983029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6207420" y="4136360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420" y="4136360"/>
                <a:ext cx="45275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6185109" y="4795020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109" y="4795020"/>
                <a:ext cx="46628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4646207" y="4309162"/>
            <a:ext cx="16012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</a:t>
            </a:r>
          </a:p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45976" y="486309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5545976" y="536452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5529499" y="5359338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5613561" y="5454765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561" y="5454765"/>
                <a:ext cx="461729" cy="29187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5959835" y="3994415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6089876" y="4256025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732328" y="4808587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5824777" y="5180605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777" y="5180605"/>
                <a:ext cx="34853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5285893" y="5579761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893" y="5579761"/>
                <a:ext cx="348536" cy="275204"/>
              </a:xfrm>
              <a:prstGeom prst="rect">
                <a:avLst/>
              </a:prstGeom>
              <a:blipFill>
                <a:blip r:embed="rId12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5E9D3D7B-F2A8-4C4B-8260-46647D4DB550}"/>
              </a:ext>
            </a:extLst>
          </p:cNvPr>
          <p:cNvCxnSpPr/>
          <p:nvPr/>
        </p:nvCxnSpPr>
        <p:spPr bwMode="auto">
          <a:xfrm flipH="1">
            <a:off x="7023100" y="1953498"/>
            <a:ext cx="72946" cy="135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5363761" y="5389683"/>
                <a:ext cx="27765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761" y="5389683"/>
                <a:ext cx="277659" cy="291875"/>
              </a:xfrm>
              <a:prstGeom prst="rect">
                <a:avLst/>
              </a:prstGeom>
              <a:blipFill>
                <a:blip r:embed="rId13"/>
                <a:stretch>
                  <a:fillRect r="-13333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/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blipFill>
                <a:blip r:embed="rId1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4046030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404159" y="4420216"/>
            <a:ext cx="185185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44417" y="4414118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417" y="4414118"/>
                <a:ext cx="372025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452915" y="4397776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2915" y="4397776"/>
                <a:ext cx="364010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15257" y="4864099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57" y="4864099"/>
                <a:ext cx="439223" cy="2946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</p:cNvCxnSpPr>
          <p:nvPr/>
        </p:nvCxnSpPr>
        <p:spPr bwMode="auto">
          <a:xfrm flipV="1">
            <a:off x="885282" y="4536276"/>
            <a:ext cx="272750" cy="72000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66104" y="4758790"/>
            <a:ext cx="745927" cy="3404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endCxn id="273" idx="1"/>
          </p:cNvCxnSpPr>
          <p:nvPr/>
        </p:nvCxnSpPr>
        <p:spPr bwMode="auto">
          <a:xfrm rot="16200000" flipH="1">
            <a:off x="-377734" y="4806574"/>
            <a:ext cx="695119" cy="20428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71968" y="5070510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107039" y="5125472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363816" y="557891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363816" y="516594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363816" y="475446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917196" y="557891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917196" y="516594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917196" y="475446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461096" y="5578915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461096" y="5165946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461096" y="4754466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590527" y="4867822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cxnSpLocks/>
            <a:stCxn id="286" idx="6"/>
            <a:endCxn id="301" idx="2"/>
          </p:cNvCxnSpPr>
          <p:nvPr/>
        </p:nvCxnSpPr>
        <p:spPr bwMode="auto">
          <a:xfrm flipV="1">
            <a:off x="2590527" y="4867822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cxnSpLocks/>
            <a:stCxn id="285" idx="6"/>
            <a:endCxn id="301" idx="2"/>
          </p:cNvCxnSpPr>
          <p:nvPr/>
        </p:nvCxnSpPr>
        <p:spPr bwMode="auto">
          <a:xfrm flipV="1">
            <a:off x="2590527" y="4867822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590527" y="5692271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cxnSpLocks/>
            <a:stCxn id="286" idx="6"/>
            <a:endCxn id="299" idx="2"/>
          </p:cNvCxnSpPr>
          <p:nvPr/>
        </p:nvCxnSpPr>
        <p:spPr bwMode="auto">
          <a:xfrm>
            <a:off x="2590527" y="5279302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cxnSpLocks/>
            <a:stCxn id="289" idx="6"/>
            <a:endCxn id="299" idx="2"/>
          </p:cNvCxnSpPr>
          <p:nvPr/>
        </p:nvCxnSpPr>
        <p:spPr bwMode="auto">
          <a:xfrm>
            <a:off x="2590527" y="4867822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590527" y="5279302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3143907" y="5692271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3143907" y="527930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cxnSpLocks/>
            <a:stCxn id="299" idx="6"/>
            <a:endCxn id="306" idx="2"/>
          </p:cNvCxnSpPr>
          <p:nvPr/>
        </p:nvCxnSpPr>
        <p:spPr bwMode="auto">
          <a:xfrm flipV="1">
            <a:off x="3143907" y="4867822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3143907" y="486782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3143907" y="4867822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3143907" y="527930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cxnSpLocks/>
            <a:stCxn id="300" idx="6"/>
            <a:endCxn id="306" idx="2"/>
          </p:cNvCxnSpPr>
          <p:nvPr/>
        </p:nvCxnSpPr>
        <p:spPr bwMode="auto">
          <a:xfrm flipV="1">
            <a:off x="3143907" y="4867822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cxnSpLocks/>
            <a:stCxn id="300" idx="6"/>
            <a:endCxn id="302" idx="2"/>
          </p:cNvCxnSpPr>
          <p:nvPr/>
        </p:nvCxnSpPr>
        <p:spPr bwMode="auto">
          <a:xfrm>
            <a:off x="3143907" y="527930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687807" y="4867822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687807" y="527930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687807" y="527930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2074364" y="4022890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4004996" y="516594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892294" y="4114087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590527" y="4867822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590527" y="5279302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418975" y="4101175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310476" y="4092475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476" y="4092475"/>
                <a:ext cx="372025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834869" y="4086708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869" y="4086708"/>
                <a:ext cx="36401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326940" y="4752139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940" y="4752139"/>
                <a:ext cx="382220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87807" y="482021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687807" y="532164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671330" y="5316457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755392" y="5411884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392" y="5411884"/>
                <a:ext cx="461729" cy="29187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231707" y="4213144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874159" y="4765706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958464" y="4462469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752724" y="4668209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546239" y="4874694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217415" y="4613204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2126017" y="4393801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966608" y="5137724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08" y="5137724"/>
                <a:ext cx="34853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427724" y="5536880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724" y="5536880"/>
                <a:ext cx="348536" cy="275204"/>
              </a:xfrm>
              <a:prstGeom prst="rect">
                <a:avLst/>
              </a:prstGeom>
              <a:blipFill>
                <a:blip r:embed="rId2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193BF15E-9CE3-4857-BEBF-7BB3BB38AC95}"/>
              </a:ext>
            </a:extLst>
          </p:cNvPr>
          <p:cNvSpPr txBox="1"/>
          <p:nvPr/>
        </p:nvSpPr>
        <p:spPr>
          <a:xfrm>
            <a:off x="4033637" y="4986300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7347736" y="478100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7347736" y="4504363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7347736" y="421526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7901116" y="4504363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8445016" y="478100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8445016" y="4504363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8445016" y="421526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7574447" y="4617719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8127827" y="4617719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8127827" y="4328622"/>
            <a:ext cx="31718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8127827" y="4617719"/>
            <a:ext cx="31718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7574447" y="4328622"/>
            <a:ext cx="32666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7574447" y="4617719"/>
            <a:ext cx="32666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7855232" y="4469464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232" y="4469464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四角形: 角を丸くする 195">
            <a:extLst>
              <a:ext uri="{FF2B5EF4-FFF2-40B4-BE49-F238E27FC236}">
                <a16:creationId xmlns:a16="http://schemas.microsoft.com/office/drawing/2014/main" id="{80DE61CE-5886-457E-AC81-ADB726F7DE78}"/>
              </a:ext>
            </a:extLst>
          </p:cNvPr>
          <p:cNvSpPr/>
          <p:nvPr/>
        </p:nvSpPr>
        <p:spPr bwMode="auto">
          <a:xfrm>
            <a:off x="7250643" y="5556454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四角形: 角を丸くする 197">
            <a:extLst>
              <a:ext uri="{FF2B5EF4-FFF2-40B4-BE49-F238E27FC236}">
                <a16:creationId xmlns:a16="http://schemas.microsoft.com/office/drawing/2014/main" id="{EF1934E6-9144-4D6C-808F-0AAACB8011EB}"/>
              </a:ext>
            </a:extLst>
          </p:cNvPr>
          <p:cNvSpPr/>
          <p:nvPr/>
        </p:nvSpPr>
        <p:spPr bwMode="auto">
          <a:xfrm>
            <a:off x="8357343" y="5556454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楕円 200">
            <a:extLst>
              <a:ext uri="{FF2B5EF4-FFF2-40B4-BE49-F238E27FC236}">
                <a16:creationId xmlns:a16="http://schemas.microsoft.com/office/drawing/2014/main" id="{D8FB1156-FC35-439C-92DF-4F93E3FE3A2E}"/>
              </a:ext>
            </a:extLst>
          </p:cNvPr>
          <p:cNvSpPr/>
          <p:nvPr/>
        </p:nvSpPr>
        <p:spPr bwMode="auto">
          <a:xfrm>
            <a:off x="7883255" y="5635410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/>
              <p:nvPr/>
            </p:nvSpPr>
            <p:spPr>
              <a:xfrm>
                <a:off x="7837371" y="5600511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371" y="5600511"/>
                <a:ext cx="34853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B35BE2C-3F90-4076-AF98-72985FACC4FE}"/>
              </a:ext>
            </a:extLst>
          </p:cNvPr>
          <p:cNvCxnSpPr>
            <a:cxnSpLocks/>
          </p:cNvCxnSpPr>
          <p:nvPr/>
        </p:nvCxnSpPr>
        <p:spPr bwMode="auto">
          <a:xfrm>
            <a:off x="8105140" y="5747882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直線矢印コネクタ 209">
            <a:extLst>
              <a:ext uri="{FF2B5EF4-FFF2-40B4-BE49-F238E27FC236}">
                <a16:creationId xmlns:a16="http://schemas.microsoft.com/office/drawing/2014/main" id="{59E25C11-1C5C-43FA-81FC-432DDC54E16C}"/>
              </a:ext>
            </a:extLst>
          </p:cNvPr>
          <p:cNvCxnSpPr>
            <a:cxnSpLocks/>
          </p:cNvCxnSpPr>
          <p:nvPr/>
        </p:nvCxnSpPr>
        <p:spPr bwMode="auto">
          <a:xfrm>
            <a:off x="7448502" y="5747882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F73619F-BA81-4717-849D-290728591130}"/>
              </a:ext>
            </a:extLst>
          </p:cNvPr>
          <p:cNvCxnSpPr/>
          <p:nvPr/>
        </p:nvCxnSpPr>
        <p:spPr bwMode="auto">
          <a:xfrm flipH="1">
            <a:off x="8107680" y="5799952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/>
              <p:nvPr/>
            </p:nvSpPr>
            <p:spPr>
              <a:xfrm>
                <a:off x="8205815" y="5736664"/>
                <a:ext cx="3839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815" y="5736664"/>
                <a:ext cx="383951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直線矢印コネクタ 239">
            <a:extLst>
              <a:ext uri="{FF2B5EF4-FFF2-40B4-BE49-F238E27FC236}">
                <a16:creationId xmlns:a16="http://schemas.microsoft.com/office/drawing/2014/main" id="{C2146939-4BD7-4B90-A29C-4479581A51AF}"/>
              </a:ext>
            </a:extLst>
          </p:cNvPr>
          <p:cNvCxnSpPr/>
          <p:nvPr/>
        </p:nvCxnSpPr>
        <p:spPr bwMode="auto">
          <a:xfrm flipH="1">
            <a:off x="7484383" y="5799952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/>
              <p:nvPr/>
            </p:nvSpPr>
            <p:spPr>
              <a:xfrm>
                <a:off x="7529440" y="5736664"/>
                <a:ext cx="3938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440" y="5736664"/>
                <a:ext cx="393890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/>
              <p:nvPr/>
            </p:nvSpPr>
            <p:spPr>
              <a:xfrm>
                <a:off x="7529440" y="3886200"/>
                <a:ext cx="420892" cy="28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440" y="3886200"/>
                <a:ext cx="420892" cy="28482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/>
              <p:nvPr/>
            </p:nvSpPr>
            <p:spPr>
              <a:xfrm>
                <a:off x="8675183" y="3900536"/>
                <a:ext cx="420892" cy="26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out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183" y="3900536"/>
                <a:ext cx="420892" cy="26956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C193148-DE37-4DE1-9E4A-59008B6034DF}"/>
              </a:ext>
            </a:extLst>
          </p:cNvPr>
          <p:cNvSpPr/>
          <p:nvPr/>
        </p:nvSpPr>
        <p:spPr bwMode="auto">
          <a:xfrm>
            <a:off x="7298422" y="4137913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6" name="四角形: 角を丸くする 245">
            <a:extLst>
              <a:ext uri="{FF2B5EF4-FFF2-40B4-BE49-F238E27FC236}">
                <a16:creationId xmlns:a16="http://schemas.microsoft.com/office/drawing/2014/main" id="{D6A1208E-2397-4262-BE66-06D0035300BC}"/>
              </a:ext>
            </a:extLst>
          </p:cNvPr>
          <p:cNvSpPr/>
          <p:nvPr/>
        </p:nvSpPr>
        <p:spPr bwMode="auto">
          <a:xfrm>
            <a:off x="8413487" y="4137913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B4F0AE11-91D5-4FCC-8B3B-29236614A37A}"/>
              </a:ext>
            </a:extLst>
          </p:cNvPr>
          <p:cNvSpPr txBox="1"/>
          <p:nvPr/>
        </p:nvSpPr>
        <p:spPr>
          <a:xfrm>
            <a:off x="107039" y="590697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1DC5A780-5167-4EFB-8764-03123ADAB400}"/>
              </a:ext>
            </a:extLst>
          </p:cNvPr>
          <p:cNvSpPr txBox="1"/>
          <p:nvPr/>
        </p:nvSpPr>
        <p:spPr>
          <a:xfrm>
            <a:off x="2804187" y="590697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テキスト ボックス 258">
            <a:extLst>
              <a:ext uri="{FF2B5EF4-FFF2-40B4-BE49-F238E27FC236}">
                <a16:creationId xmlns:a16="http://schemas.microsoft.com/office/drawing/2014/main" id="{56A86FFD-7C5E-4BB5-A518-66F63084DB69}"/>
              </a:ext>
            </a:extLst>
          </p:cNvPr>
          <p:cNvSpPr txBox="1"/>
          <p:nvPr/>
        </p:nvSpPr>
        <p:spPr>
          <a:xfrm>
            <a:off x="5664085" y="590697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テキスト ボックス 259">
            <a:extLst>
              <a:ext uri="{FF2B5EF4-FFF2-40B4-BE49-F238E27FC236}">
                <a16:creationId xmlns:a16="http://schemas.microsoft.com/office/drawing/2014/main" id="{B23D8F92-F860-4DAE-9D85-AE8C7571D53D}"/>
              </a:ext>
            </a:extLst>
          </p:cNvPr>
          <p:cNvSpPr txBox="1"/>
          <p:nvPr/>
        </p:nvSpPr>
        <p:spPr>
          <a:xfrm>
            <a:off x="7629386" y="507724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テキスト ボックス 263">
            <a:extLst>
              <a:ext uri="{FF2B5EF4-FFF2-40B4-BE49-F238E27FC236}">
                <a16:creationId xmlns:a16="http://schemas.microsoft.com/office/drawing/2014/main" id="{56B81FE2-7E63-4297-A866-C9C38BF83901}"/>
              </a:ext>
            </a:extLst>
          </p:cNvPr>
          <p:cNvSpPr txBox="1"/>
          <p:nvPr/>
        </p:nvSpPr>
        <p:spPr>
          <a:xfrm>
            <a:off x="7629386" y="590269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8DC8062-31BA-4EFB-AD0E-8D0621BD0C0F}"/>
              </a:ext>
            </a:extLst>
          </p:cNvPr>
          <p:cNvCxnSpPr/>
          <p:nvPr/>
        </p:nvCxnSpPr>
        <p:spPr bwMode="auto">
          <a:xfrm>
            <a:off x="1691640" y="3994415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5" name="直線コネクタ 264">
            <a:extLst>
              <a:ext uri="{FF2B5EF4-FFF2-40B4-BE49-F238E27FC236}">
                <a16:creationId xmlns:a16="http://schemas.microsoft.com/office/drawing/2014/main" id="{CEDA315E-F3B4-437F-BBC0-2135E934ADB0}"/>
              </a:ext>
            </a:extLst>
          </p:cNvPr>
          <p:cNvCxnSpPr/>
          <p:nvPr/>
        </p:nvCxnSpPr>
        <p:spPr bwMode="auto">
          <a:xfrm>
            <a:off x="4937760" y="3983029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" name="直線コネクタ 265">
            <a:extLst>
              <a:ext uri="{FF2B5EF4-FFF2-40B4-BE49-F238E27FC236}">
                <a16:creationId xmlns:a16="http://schemas.microsoft.com/office/drawing/2014/main" id="{EA822935-0C5F-496B-B339-F2578B2E4572}"/>
              </a:ext>
            </a:extLst>
          </p:cNvPr>
          <p:cNvCxnSpPr/>
          <p:nvPr/>
        </p:nvCxnSpPr>
        <p:spPr bwMode="auto">
          <a:xfrm>
            <a:off x="6921778" y="3983029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FA48177A-B017-4CA9-9DEB-D73D758F77BA}"/>
              </a:ext>
            </a:extLst>
          </p:cNvPr>
          <p:cNvCxnSpPr>
            <a:cxnSpLocks/>
          </p:cNvCxnSpPr>
          <p:nvPr/>
        </p:nvCxnSpPr>
        <p:spPr bwMode="auto">
          <a:xfrm>
            <a:off x="6908427" y="5411884"/>
            <a:ext cx="21876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284E1F9E-70C9-47E5-B0DF-B8AB5504DE20}"/>
              </a:ext>
            </a:extLst>
          </p:cNvPr>
          <p:cNvSpPr txBox="1"/>
          <p:nvPr/>
        </p:nvSpPr>
        <p:spPr>
          <a:xfrm>
            <a:off x="2919542" y="4986300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060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正方形/長方形 353">
            <a:extLst>
              <a:ext uri="{FF2B5EF4-FFF2-40B4-BE49-F238E27FC236}">
                <a16:creationId xmlns:a16="http://schemas.microsoft.com/office/drawing/2014/main" id="{8FB9CE07-98B1-43E8-A0BC-88BC9CE0CC5E}"/>
              </a:ext>
            </a:extLst>
          </p:cNvPr>
          <p:cNvSpPr/>
          <p:nvPr/>
        </p:nvSpPr>
        <p:spPr bwMode="auto">
          <a:xfrm>
            <a:off x="-502920" y="411480"/>
            <a:ext cx="10561320" cy="23032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6387499" y="1042435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7494199" y="1042435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4665294" y="1198052"/>
            <a:ext cx="420897" cy="120332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4755772" y="211619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4755772" y="170323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4755772" y="129175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4982483" y="140510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4982483" y="181658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4982483" y="181658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5299672" y="1703230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402018" y="651371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4608111" y="477432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5643927" y="630763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927" y="630763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5621616" y="1289423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16" y="1289423"/>
                <a:ext cx="46628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4436709" y="803565"/>
            <a:ext cx="963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</a:t>
            </a:r>
          </a:p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82483" y="135749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4982483" y="1858929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4966006" y="1853741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5050068" y="1949168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68" y="1949168"/>
                <a:ext cx="461729" cy="29187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5396342" y="488818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5526383" y="750428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168835" y="1302990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5261284" y="1675008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284" y="1675008"/>
                <a:ext cx="34853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4722400" y="2074164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400" y="2074164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4800268" y="1884086"/>
                <a:ext cx="27765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268" y="1884086"/>
                <a:ext cx="277659" cy="291875"/>
              </a:xfrm>
              <a:prstGeom prst="rect">
                <a:avLst/>
              </a:prstGeom>
              <a:blipFill>
                <a:blip r:embed="rId7"/>
                <a:stretch>
                  <a:fillRect r="-10870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6775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404159" y="914619"/>
            <a:ext cx="185185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44417" y="90852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417" y="908521"/>
                <a:ext cx="37202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452915" y="892179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2915" y="892179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15257" y="1358502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57" y="1358502"/>
                <a:ext cx="439223" cy="2946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</p:cNvCxnSpPr>
          <p:nvPr/>
        </p:nvCxnSpPr>
        <p:spPr bwMode="auto">
          <a:xfrm flipV="1">
            <a:off x="885282" y="1030679"/>
            <a:ext cx="272750" cy="72000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66104" y="1253193"/>
            <a:ext cx="745927" cy="3404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endCxn id="273" idx="1"/>
          </p:cNvCxnSpPr>
          <p:nvPr/>
        </p:nvCxnSpPr>
        <p:spPr bwMode="auto">
          <a:xfrm rot="16200000" flipH="1">
            <a:off x="-377734" y="1300977"/>
            <a:ext cx="695119" cy="20428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71968" y="156491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107039" y="161987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154770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154770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154770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708150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708150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708150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252050" y="2073318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252050" y="166034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252050" y="124886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381481" y="136222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cxnSpLocks/>
            <a:stCxn id="286" idx="6"/>
            <a:endCxn id="301" idx="2"/>
          </p:cNvCxnSpPr>
          <p:nvPr/>
        </p:nvCxnSpPr>
        <p:spPr bwMode="auto">
          <a:xfrm flipV="1">
            <a:off x="2381481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cxnSpLocks/>
            <a:stCxn id="285" idx="6"/>
            <a:endCxn id="301" idx="2"/>
          </p:cNvCxnSpPr>
          <p:nvPr/>
        </p:nvCxnSpPr>
        <p:spPr bwMode="auto">
          <a:xfrm flipV="1">
            <a:off x="2381481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381481" y="218667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cxnSpLocks/>
            <a:stCxn id="286" idx="6"/>
            <a:endCxn id="299" idx="2"/>
          </p:cNvCxnSpPr>
          <p:nvPr/>
        </p:nvCxnSpPr>
        <p:spPr bwMode="auto">
          <a:xfrm>
            <a:off x="2381481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cxnSpLocks/>
            <a:stCxn id="289" idx="6"/>
            <a:endCxn id="299" idx="2"/>
          </p:cNvCxnSpPr>
          <p:nvPr/>
        </p:nvCxnSpPr>
        <p:spPr bwMode="auto">
          <a:xfrm>
            <a:off x="2381481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381481" y="177370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2934861" y="218667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29348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cxnSpLocks/>
            <a:stCxn id="299" idx="6"/>
            <a:endCxn id="306" idx="2"/>
          </p:cNvCxnSpPr>
          <p:nvPr/>
        </p:nvCxnSpPr>
        <p:spPr bwMode="auto">
          <a:xfrm flipV="1">
            <a:off x="2934861" y="1362225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2934861" y="136222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29348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2934861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cxnSpLocks/>
            <a:stCxn id="300" idx="6"/>
            <a:endCxn id="306" idx="2"/>
          </p:cNvCxnSpPr>
          <p:nvPr/>
        </p:nvCxnSpPr>
        <p:spPr bwMode="auto">
          <a:xfrm flipV="1">
            <a:off x="29348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cxnSpLocks/>
            <a:stCxn id="300" idx="6"/>
            <a:endCxn id="302" idx="2"/>
          </p:cNvCxnSpPr>
          <p:nvPr/>
        </p:nvCxnSpPr>
        <p:spPr bwMode="auto">
          <a:xfrm>
            <a:off x="29348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4787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478761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4787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1865318" y="5172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795950" y="1660349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683248" y="60849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381481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381481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209929" y="59557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101430" y="586878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430" y="586878"/>
                <a:ext cx="37202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625823" y="58111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23" y="581111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117894" y="1246542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94" y="1246542"/>
                <a:ext cx="382220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478761" y="131461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478761" y="18160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62284" y="1810860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546346" y="1906287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346" y="1906287"/>
                <a:ext cx="461729" cy="291875"/>
              </a:xfrm>
              <a:prstGeom prst="rect">
                <a:avLst/>
              </a:prstGeom>
              <a:blipFill>
                <a:blip r:embed="rId1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022661" y="707547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665113" y="1260109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749418" y="956872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543678" y="1162612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337193" y="1369097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008369" y="1107607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1916971" y="88820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757562" y="163212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62" y="1632127"/>
                <a:ext cx="348536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218678" y="2031283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678" y="2031283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193BF15E-9CE3-4857-BEBF-7BB3BB38AC95}"/>
              </a:ext>
            </a:extLst>
          </p:cNvPr>
          <p:cNvSpPr txBox="1"/>
          <p:nvPr/>
        </p:nvSpPr>
        <p:spPr>
          <a:xfrm>
            <a:off x="3824591" y="1480703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6484592" y="172668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6484592" y="145003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6484592" y="116093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7037972" y="145003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7581872" y="172668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7581872" y="145003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7581872" y="116093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6711303" y="1563392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7264683" y="156339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7264683" y="1274295"/>
            <a:ext cx="31718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7264683" y="1563392"/>
            <a:ext cx="31718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6711303" y="1274295"/>
            <a:ext cx="32666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6711303" y="1563392"/>
            <a:ext cx="32666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6992088" y="141513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088" y="1415137"/>
                <a:ext cx="348536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四角形: 角を丸くする 195">
            <a:extLst>
              <a:ext uri="{FF2B5EF4-FFF2-40B4-BE49-F238E27FC236}">
                <a16:creationId xmlns:a16="http://schemas.microsoft.com/office/drawing/2014/main" id="{80DE61CE-5886-457E-AC81-ADB726F7DE78}"/>
              </a:ext>
            </a:extLst>
          </p:cNvPr>
          <p:cNvSpPr/>
          <p:nvPr/>
        </p:nvSpPr>
        <p:spPr bwMode="auto">
          <a:xfrm>
            <a:off x="8358092" y="1738320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四角形: 角を丸くする 197">
            <a:extLst>
              <a:ext uri="{FF2B5EF4-FFF2-40B4-BE49-F238E27FC236}">
                <a16:creationId xmlns:a16="http://schemas.microsoft.com/office/drawing/2014/main" id="{EF1934E6-9144-4D6C-808F-0AAACB8011EB}"/>
              </a:ext>
            </a:extLst>
          </p:cNvPr>
          <p:cNvSpPr/>
          <p:nvPr/>
        </p:nvSpPr>
        <p:spPr bwMode="auto">
          <a:xfrm>
            <a:off x="9464792" y="1738320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楕円 200">
            <a:extLst>
              <a:ext uri="{FF2B5EF4-FFF2-40B4-BE49-F238E27FC236}">
                <a16:creationId xmlns:a16="http://schemas.microsoft.com/office/drawing/2014/main" id="{D8FB1156-FC35-439C-92DF-4F93E3FE3A2E}"/>
              </a:ext>
            </a:extLst>
          </p:cNvPr>
          <p:cNvSpPr/>
          <p:nvPr/>
        </p:nvSpPr>
        <p:spPr bwMode="auto">
          <a:xfrm>
            <a:off x="8990704" y="181727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/>
              <p:nvPr/>
            </p:nvSpPr>
            <p:spPr>
              <a:xfrm>
                <a:off x="9020718" y="1782377"/>
                <a:ext cx="1967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718" y="1782377"/>
                <a:ext cx="196741" cy="261610"/>
              </a:xfrm>
              <a:prstGeom prst="rect">
                <a:avLst/>
              </a:prstGeom>
              <a:blipFill>
                <a:blip r:embed="rId16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B35BE2C-3F90-4076-AF98-72985FACC4FE}"/>
              </a:ext>
            </a:extLst>
          </p:cNvPr>
          <p:cNvCxnSpPr>
            <a:cxnSpLocks/>
          </p:cNvCxnSpPr>
          <p:nvPr/>
        </p:nvCxnSpPr>
        <p:spPr bwMode="auto">
          <a:xfrm>
            <a:off x="9212589" y="1929748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直線矢印コネクタ 209">
            <a:extLst>
              <a:ext uri="{FF2B5EF4-FFF2-40B4-BE49-F238E27FC236}">
                <a16:creationId xmlns:a16="http://schemas.microsoft.com/office/drawing/2014/main" id="{59E25C11-1C5C-43FA-81FC-432DDC54E16C}"/>
              </a:ext>
            </a:extLst>
          </p:cNvPr>
          <p:cNvCxnSpPr>
            <a:cxnSpLocks/>
          </p:cNvCxnSpPr>
          <p:nvPr/>
        </p:nvCxnSpPr>
        <p:spPr bwMode="auto">
          <a:xfrm>
            <a:off x="8555951" y="1929748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F73619F-BA81-4717-849D-290728591130}"/>
              </a:ext>
            </a:extLst>
          </p:cNvPr>
          <p:cNvCxnSpPr/>
          <p:nvPr/>
        </p:nvCxnSpPr>
        <p:spPr bwMode="auto">
          <a:xfrm flipH="1">
            <a:off x="9215129" y="1981818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/>
              <p:nvPr/>
            </p:nvSpPr>
            <p:spPr>
              <a:xfrm>
                <a:off x="9313264" y="1918530"/>
                <a:ext cx="3839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264" y="1918530"/>
                <a:ext cx="383951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直線矢印コネクタ 239">
            <a:extLst>
              <a:ext uri="{FF2B5EF4-FFF2-40B4-BE49-F238E27FC236}">
                <a16:creationId xmlns:a16="http://schemas.microsoft.com/office/drawing/2014/main" id="{C2146939-4BD7-4B90-A29C-4479581A51AF}"/>
              </a:ext>
            </a:extLst>
          </p:cNvPr>
          <p:cNvCxnSpPr/>
          <p:nvPr/>
        </p:nvCxnSpPr>
        <p:spPr bwMode="auto">
          <a:xfrm flipH="1">
            <a:off x="8591832" y="1981818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/>
              <p:nvPr/>
            </p:nvSpPr>
            <p:spPr>
              <a:xfrm>
                <a:off x="8636889" y="1918530"/>
                <a:ext cx="3938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889" y="1918530"/>
                <a:ext cx="39389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/>
              <p:nvPr/>
            </p:nvSpPr>
            <p:spPr>
              <a:xfrm>
                <a:off x="6666296" y="831873"/>
                <a:ext cx="420892" cy="28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296" y="831873"/>
                <a:ext cx="420892" cy="28482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/>
              <p:nvPr/>
            </p:nvSpPr>
            <p:spPr>
              <a:xfrm>
                <a:off x="7812039" y="846209"/>
                <a:ext cx="420892" cy="26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out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039" y="846209"/>
                <a:ext cx="420892" cy="26956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C193148-DE37-4DE1-9E4A-59008B6034DF}"/>
              </a:ext>
            </a:extLst>
          </p:cNvPr>
          <p:cNvSpPr/>
          <p:nvPr/>
        </p:nvSpPr>
        <p:spPr bwMode="auto">
          <a:xfrm>
            <a:off x="6435278" y="1083586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6" name="四角形: 角を丸くする 245">
            <a:extLst>
              <a:ext uri="{FF2B5EF4-FFF2-40B4-BE49-F238E27FC236}">
                <a16:creationId xmlns:a16="http://schemas.microsoft.com/office/drawing/2014/main" id="{D6A1208E-2397-4262-BE66-06D0035300BC}"/>
              </a:ext>
            </a:extLst>
          </p:cNvPr>
          <p:cNvSpPr/>
          <p:nvPr/>
        </p:nvSpPr>
        <p:spPr bwMode="auto">
          <a:xfrm>
            <a:off x="7550343" y="1083586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B4F0AE11-91D5-4FCC-8B3B-29236614A37A}"/>
              </a:ext>
            </a:extLst>
          </p:cNvPr>
          <p:cNvSpPr txBox="1"/>
          <p:nvPr/>
        </p:nvSpPr>
        <p:spPr>
          <a:xfrm>
            <a:off x="107039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1DC5A780-5167-4EFB-8764-03123ADAB400}"/>
              </a:ext>
            </a:extLst>
          </p:cNvPr>
          <p:cNvSpPr txBox="1"/>
          <p:nvPr/>
        </p:nvSpPr>
        <p:spPr>
          <a:xfrm>
            <a:off x="2595141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テキスト ボックス 258">
            <a:extLst>
              <a:ext uri="{FF2B5EF4-FFF2-40B4-BE49-F238E27FC236}">
                <a16:creationId xmlns:a16="http://schemas.microsoft.com/office/drawing/2014/main" id="{56A86FFD-7C5E-4BB5-A518-66F63084DB69}"/>
              </a:ext>
            </a:extLst>
          </p:cNvPr>
          <p:cNvSpPr txBox="1"/>
          <p:nvPr/>
        </p:nvSpPr>
        <p:spPr>
          <a:xfrm>
            <a:off x="5100592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テキスト ボックス 259">
            <a:extLst>
              <a:ext uri="{FF2B5EF4-FFF2-40B4-BE49-F238E27FC236}">
                <a16:creationId xmlns:a16="http://schemas.microsoft.com/office/drawing/2014/main" id="{B23D8F92-F860-4DAE-9D85-AE8C7571D53D}"/>
              </a:ext>
            </a:extLst>
          </p:cNvPr>
          <p:cNvSpPr txBox="1"/>
          <p:nvPr/>
        </p:nvSpPr>
        <p:spPr>
          <a:xfrm>
            <a:off x="6766242" y="216385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テキスト ボックス 263">
            <a:extLst>
              <a:ext uri="{FF2B5EF4-FFF2-40B4-BE49-F238E27FC236}">
                <a16:creationId xmlns:a16="http://schemas.microsoft.com/office/drawing/2014/main" id="{56B81FE2-7E63-4297-A866-C9C38BF83901}"/>
              </a:ext>
            </a:extLst>
          </p:cNvPr>
          <p:cNvSpPr txBox="1"/>
          <p:nvPr/>
        </p:nvSpPr>
        <p:spPr>
          <a:xfrm>
            <a:off x="8736835" y="208456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8DC8062-31BA-4EFB-AD0E-8D0621BD0C0F}"/>
              </a:ext>
            </a:extLst>
          </p:cNvPr>
          <p:cNvCxnSpPr/>
          <p:nvPr/>
        </p:nvCxnSpPr>
        <p:spPr bwMode="auto">
          <a:xfrm>
            <a:off x="1547982" y="488818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5" name="直線コネクタ 264">
            <a:extLst>
              <a:ext uri="{FF2B5EF4-FFF2-40B4-BE49-F238E27FC236}">
                <a16:creationId xmlns:a16="http://schemas.microsoft.com/office/drawing/2014/main" id="{CEDA315E-F3B4-437F-BBC0-2135E934ADB0}"/>
              </a:ext>
            </a:extLst>
          </p:cNvPr>
          <p:cNvCxnSpPr/>
          <p:nvPr/>
        </p:nvCxnSpPr>
        <p:spPr bwMode="auto">
          <a:xfrm>
            <a:off x="4545834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" name="直線コネクタ 265">
            <a:extLst>
              <a:ext uri="{FF2B5EF4-FFF2-40B4-BE49-F238E27FC236}">
                <a16:creationId xmlns:a16="http://schemas.microsoft.com/office/drawing/2014/main" id="{EA822935-0C5F-496B-B339-F2578B2E4572}"/>
              </a:ext>
            </a:extLst>
          </p:cNvPr>
          <p:cNvCxnSpPr/>
          <p:nvPr/>
        </p:nvCxnSpPr>
        <p:spPr bwMode="auto">
          <a:xfrm>
            <a:off x="6247414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284E1F9E-70C9-47E5-B0DF-B8AB5504DE20}"/>
              </a:ext>
            </a:extLst>
          </p:cNvPr>
          <p:cNvSpPr txBox="1"/>
          <p:nvPr/>
        </p:nvSpPr>
        <p:spPr>
          <a:xfrm>
            <a:off x="2710496" y="1480703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正方形/長方形 230">
            <a:extLst>
              <a:ext uri="{FF2B5EF4-FFF2-40B4-BE49-F238E27FC236}">
                <a16:creationId xmlns:a16="http://schemas.microsoft.com/office/drawing/2014/main" id="{3F7D6387-0379-452F-9FA5-013AC5A98F89}"/>
              </a:ext>
            </a:extLst>
          </p:cNvPr>
          <p:cNvSpPr/>
          <p:nvPr/>
        </p:nvSpPr>
        <p:spPr bwMode="auto">
          <a:xfrm>
            <a:off x="9105758" y="985508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/>
              <p:nvPr/>
            </p:nvSpPr>
            <p:spPr>
              <a:xfrm>
                <a:off x="9347667" y="991993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667" y="991993"/>
                <a:ext cx="452753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/>
              <p:nvPr/>
            </p:nvSpPr>
            <p:spPr>
              <a:xfrm>
                <a:off x="9325356" y="1408652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356" y="1408652"/>
                <a:ext cx="466281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コネクタ: カギ線 243">
            <a:extLst>
              <a:ext uri="{FF2B5EF4-FFF2-40B4-BE49-F238E27FC236}">
                <a16:creationId xmlns:a16="http://schemas.microsoft.com/office/drawing/2014/main" id="{287A3ABE-3ACC-4A09-8285-C0D366D8CE04}"/>
              </a:ext>
            </a:extLst>
          </p:cNvPr>
          <p:cNvCxnSpPr>
            <a:cxnSpLocks/>
            <a:stCxn id="208" idx="3"/>
          </p:cNvCxnSpPr>
          <p:nvPr/>
        </p:nvCxnSpPr>
        <p:spPr bwMode="auto">
          <a:xfrm flipV="1">
            <a:off x="9217459" y="1122798"/>
            <a:ext cx="170203" cy="79038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5" name="コネクタ: カギ線 254">
            <a:extLst>
              <a:ext uri="{FF2B5EF4-FFF2-40B4-BE49-F238E27FC236}">
                <a16:creationId xmlns:a16="http://schemas.microsoft.com/office/drawing/2014/main" id="{C09A3D51-0ADC-415C-8645-4CE625AECB4D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868829" y="1429835"/>
            <a:ext cx="898652" cy="20615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/>
              <p:nvPr/>
            </p:nvSpPr>
            <p:spPr>
              <a:xfrm>
                <a:off x="8348996" y="1645520"/>
                <a:ext cx="41440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96" y="1645520"/>
                <a:ext cx="414409" cy="291875"/>
              </a:xfrm>
              <a:prstGeom prst="rect">
                <a:avLst/>
              </a:prstGeom>
              <a:blipFill>
                <a:blip r:embed="rId2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/>
              <p:nvPr/>
            </p:nvSpPr>
            <p:spPr>
              <a:xfrm>
                <a:off x="9480127" y="1652959"/>
                <a:ext cx="415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127" y="1652959"/>
                <a:ext cx="415305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6" name="直線コネクタ 275">
            <a:extLst>
              <a:ext uri="{FF2B5EF4-FFF2-40B4-BE49-F238E27FC236}">
                <a16:creationId xmlns:a16="http://schemas.microsoft.com/office/drawing/2014/main" id="{0450394A-10AA-470F-B985-7DF972EB787D}"/>
              </a:ext>
            </a:extLst>
          </p:cNvPr>
          <p:cNvCxnSpPr/>
          <p:nvPr/>
        </p:nvCxnSpPr>
        <p:spPr bwMode="auto">
          <a:xfrm>
            <a:off x="8232931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7" name="正方形/長方形 276">
            <a:extLst>
              <a:ext uri="{FF2B5EF4-FFF2-40B4-BE49-F238E27FC236}">
                <a16:creationId xmlns:a16="http://schemas.microsoft.com/office/drawing/2014/main" id="{7D5F223E-66C1-4AAC-A973-22159F277DF4}"/>
              </a:ext>
            </a:extLst>
          </p:cNvPr>
          <p:cNvSpPr/>
          <p:nvPr/>
        </p:nvSpPr>
        <p:spPr bwMode="auto">
          <a:xfrm>
            <a:off x="1683248" y="344177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F52D6F79-D0D7-427E-A609-3CB852697E70}"/>
              </a:ext>
            </a:extLst>
          </p:cNvPr>
          <p:cNvSpPr txBox="1"/>
          <p:nvPr/>
        </p:nvSpPr>
        <p:spPr>
          <a:xfrm>
            <a:off x="2209929" y="342885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07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正方形/長方形 353">
            <a:extLst>
              <a:ext uri="{FF2B5EF4-FFF2-40B4-BE49-F238E27FC236}">
                <a16:creationId xmlns:a16="http://schemas.microsoft.com/office/drawing/2014/main" id="{8FB9CE07-98B1-43E8-A0BC-88BC9CE0CC5E}"/>
              </a:ext>
            </a:extLst>
          </p:cNvPr>
          <p:cNvSpPr/>
          <p:nvPr/>
        </p:nvSpPr>
        <p:spPr bwMode="auto">
          <a:xfrm>
            <a:off x="-502920" y="411480"/>
            <a:ext cx="10561320" cy="23032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6387499" y="1042435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7494199" y="1042435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19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4665294" y="1198052"/>
            <a:ext cx="420897" cy="120332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4755772" y="211619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4755772" y="170323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4755772" y="129175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4982483" y="140510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4982483" y="181658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4982483" y="181658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5299672" y="1703230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402018" y="651371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4608111" y="477432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5643927" y="630763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927" y="630763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5621616" y="1289423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16" y="1289423"/>
                <a:ext cx="46628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4436709" y="803565"/>
            <a:ext cx="963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</a:t>
            </a:r>
          </a:p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82483" y="135749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4982483" y="1858929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4966006" y="1853741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5050068" y="1949168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68" y="1949168"/>
                <a:ext cx="461729" cy="29187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5396342" y="488818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5526383" y="750428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168835" y="1302990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5261284" y="1675008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284" y="1675008"/>
                <a:ext cx="34853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4722400" y="2074164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400" y="2074164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4800268" y="1884086"/>
                <a:ext cx="27765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268" y="1884086"/>
                <a:ext cx="277659" cy="291875"/>
              </a:xfrm>
              <a:prstGeom prst="rect">
                <a:avLst/>
              </a:prstGeom>
              <a:blipFill>
                <a:blip r:embed="rId7"/>
                <a:stretch>
                  <a:fillRect r="-10870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6775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404159" y="914619"/>
            <a:ext cx="185185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44417" y="90852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417" y="908521"/>
                <a:ext cx="37202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452915" y="892179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2915" y="892179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15257" y="1358502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57" y="1358502"/>
                <a:ext cx="439223" cy="2946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</p:cNvCxnSpPr>
          <p:nvPr/>
        </p:nvCxnSpPr>
        <p:spPr bwMode="auto">
          <a:xfrm flipV="1">
            <a:off x="885282" y="1030679"/>
            <a:ext cx="272750" cy="72000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66104" y="1253193"/>
            <a:ext cx="745927" cy="3404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endCxn id="273" idx="1"/>
          </p:cNvCxnSpPr>
          <p:nvPr/>
        </p:nvCxnSpPr>
        <p:spPr bwMode="auto">
          <a:xfrm rot="16200000" flipH="1">
            <a:off x="-377734" y="1300977"/>
            <a:ext cx="695119" cy="20428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71968" y="156491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107039" y="161987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154770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154770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154770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708150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708150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708150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252050" y="2073318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252050" y="166034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252050" y="124886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381481" y="136222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cxnSpLocks/>
            <a:stCxn id="286" idx="6"/>
            <a:endCxn id="301" idx="2"/>
          </p:cNvCxnSpPr>
          <p:nvPr/>
        </p:nvCxnSpPr>
        <p:spPr bwMode="auto">
          <a:xfrm flipV="1">
            <a:off x="2381481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cxnSpLocks/>
            <a:stCxn id="285" idx="6"/>
            <a:endCxn id="301" idx="2"/>
          </p:cNvCxnSpPr>
          <p:nvPr/>
        </p:nvCxnSpPr>
        <p:spPr bwMode="auto">
          <a:xfrm flipV="1">
            <a:off x="2381481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381481" y="218667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cxnSpLocks/>
            <a:stCxn id="286" idx="6"/>
            <a:endCxn id="299" idx="2"/>
          </p:cNvCxnSpPr>
          <p:nvPr/>
        </p:nvCxnSpPr>
        <p:spPr bwMode="auto">
          <a:xfrm>
            <a:off x="2381481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cxnSpLocks/>
            <a:stCxn id="289" idx="6"/>
            <a:endCxn id="299" idx="2"/>
          </p:cNvCxnSpPr>
          <p:nvPr/>
        </p:nvCxnSpPr>
        <p:spPr bwMode="auto">
          <a:xfrm>
            <a:off x="2381481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381481" y="177370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2934861" y="218667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29348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cxnSpLocks/>
            <a:stCxn id="299" idx="6"/>
            <a:endCxn id="306" idx="2"/>
          </p:cNvCxnSpPr>
          <p:nvPr/>
        </p:nvCxnSpPr>
        <p:spPr bwMode="auto">
          <a:xfrm flipV="1">
            <a:off x="2934861" y="1362225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2934861" y="136222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29348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2934861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cxnSpLocks/>
            <a:stCxn id="300" idx="6"/>
            <a:endCxn id="306" idx="2"/>
          </p:cNvCxnSpPr>
          <p:nvPr/>
        </p:nvCxnSpPr>
        <p:spPr bwMode="auto">
          <a:xfrm flipV="1">
            <a:off x="29348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cxnSpLocks/>
            <a:stCxn id="300" idx="6"/>
            <a:endCxn id="302" idx="2"/>
          </p:cNvCxnSpPr>
          <p:nvPr/>
        </p:nvCxnSpPr>
        <p:spPr bwMode="auto">
          <a:xfrm>
            <a:off x="29348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4787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478761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4787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1865318" y="5172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795950" y="1660349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683248" y="60849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381481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381481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209929" y="59557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101430" y="586878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430" y="586878"/>
                <a:ext cx="37202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625823" y="58111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23" y="581111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117894" y="1246542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94" y="1246542"/>
                <a:ext cx="382220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478761" y="131461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478761" y="18160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62284" y="1810860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546346" y="1906287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346" y="1906287"/>
                <a:ext cx="461729" cy="291875"/>
              </a:xfrm>
              <a:prstGeom prst="rect">
                <a:avLst/>
              </a:prstGeom>
              <a:blipFill>
                <a:blip r:embed="rId1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022661" y="707547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665113" y="1260109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749418" y="956872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543678" y="1162612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337193" y="1369097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008369" y="1107607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1916971" y="88820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757562" y="163212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62" y="1632127"/>
                <a:ext cx="348536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218678" y="2031283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678" y="2031283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193BF15E-9CE3-4857-BEBF-7BB3BB38AC95}"/>
              </a:ext>
            </a:extLst>
          </p:cNvPr>
          <p:cNvSpPr txBox="1"/>
          <p:nvPr/>
        </p:nvSpPr>
        <p:spPr>
          <a:xfrm>
            <a:off x="3824591" y="1480703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6484592" y="172668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6484592" y="145003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6484592" y="116093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7037972" y="145003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7581872" y="172668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7581872" y="145003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7581872" y="116093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6711303" y="1563392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7264683" y="156339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7264683" y="1274295"/>
            <a:ext cx="31718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7264683" y="1563392"/>
            <a:ext cx="31718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6711303" y="1274295"/>
            <a:ext cx="32666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6711303" y="1563392"/>
            <a:ext cx="32666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6992088" y="141513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088" y="1415137"/>
                <a:ext cx="348536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四角形: 角を丸くする 195">
            <a:extLst>
              <a:ext uri="{FF2B5EF4-FFF2-40B4-BE49-F238E27FC236}">
                <a16:creationId xmlns:a16="http://schemas.microsoft.com/office/drawing/2014/main" id="{80DE61CE-5886-457E-AC81-ADB726F7DE78}"/>
              </a:ext>
            </a:extLst>
          </p:cNvPr>
          <p:cNvSpPr/>
          <p:nvPr/>
        </p:nvSpPr>
        <p:spPr bwMode="auto">
          <a:xfrm>
            <a:off x="8358092" y="1738320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四角形: 角を丸くする 197">
            <a:extLst>
              <a:ext uri="{FF2B5EF4-FFF2-40B4-BE49-F238E27FC236}">
                <a16:creationId xmlns:a16="http://schemas.microsoft.com/office/drawing/2014/main" id="{EF1934E6-9144-4D6C-808F-0AAACB8011EB}"/>
              </a:ext>
            </a:extLst>
          </p:cNvPr>
          <p:cNvSpPr/>
          <p:nvPr/>
        </p:nvSpPr>
        <p:spPr bwMode="auto">
          <a:xfrm>
            <a:off x="9464792" y="1738320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楕円 200">
            <a:extLst>
              <a:ext uri="{FF2B5EF4-FFF2-40B4-BE49-F238E27FC236}">
                <a16:creationId xmlns:a16="http://schemas.microsoft.com/office/drawing/2014/main" id="{D8FB1156-FC35-439C-92DF-4F93E3FE3A2E}"/>
              </a:ext>
            </a:extLst>
          </p:cNvPr>
          <p:cNvSpPr/>
          <p:nvPr/>
        </p:nvSpPr>
        <p:spPr bwMode="auto">
          <a:xfrm>
            <a:off x="8990704" y="181727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/>
              <p:nvPr/>
            </p:nvSpPr>
            <p:spPr>
              <a:xfrm>
                <a:off x="9020718" y="1782377"/>
                <a:ext cx="1967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718" y="1782377"/>
                <a:ext cx="196741" cy="261610"/>
              </a:xfrm>
              <a:prstGeom prst="rect">
                <a:avLst/>
              </a:prstGeom>
              <a:blipFill>
                <a:blip r:embed="rId16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B35BE2C-3F90-4076-AF98-72985FACC4FE}"/>
              </a:ext>
            </a:extLst>
          </p:cNvPr>
          <p:cNvCxnSpPr>
            <a:cxnSpLocks/>
          </p:cNvCxnSpPr>
          <p:nvPr/>
        </p:nvCxnSpPr>
        <p:spPr bwMode="auto">
          <a:xfrm>
            <a:off x="9212589" y="1929748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直線矢印コネクタ 209">
            <a:extLst>
              <a:ext uri="{FF2B5EF4-FFF2-40B4-BE49-F238E27FC236}">
                <a16:creationId xmlns:a16="http://schemas.microsoft.com/office/drawing/2014/main" id="{59E25C11-1C5C-43FA-81FC-432DDC54E16C}"/>
              </a:ext>
            </a:extLst>
          </p:cNvPr>
          <p:cNvCxnSpPr>
            <a:cxnSpLocks/>
          </p:cNvCxnSpPr>
          <p:nvPr/>
        </p:nvCxnSpPr>
        <p:spPr bwMode="auto">
          <a:xfrm>
            <a:off x="8555951" y="1929748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F73619F-BA81-4717-849D-290728591130}"/>
              </a:ext>
            </a:extLst>
          </p:cNvPr>
          <p:cNvCxnSpPr/>
          <p:nvPr/>
        </p:nvCxnSpPr>
        <p:spPr bwMode="auto">
          <a:xfrm flipH="1">
            <a:off x="9215129" y="1981818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/>
              <p:nvPr/>
            </p:nvSpPr>
            <p:spPr>
              <a:xfrm>
                <a:off x="9313264" y="1918530"/>
                <a:ext cx="3839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264" y="1918530"/>
                <a:ext cx="383951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直線矢印コネクタ 239">
            <a:extLst>
              <a:ext uri="{FF2B5EF4-FFF2-40B4-BE49-F238E27FC236}">
                <a16:creationId xmlns:a16="http://schemas.microsoft.com/office/drawing/2014/main" id="{C2146939-4BD7-4B90-A29C-4479581A51AF}"/>
              </a:ext>
            </a:extLst>
          </p:cNvPr>
          <p:cNvCxnSpPr/>
          <p:nvPr/>
        </p:nvCxnSpPr>
        <p:spPr bwMode="auto">
          <a:xfrm flipH="1">
            <a:off x="8591832" y="1981818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/>
              <p:nvPr/>
            </p:nvSpPr>
            <p:spPr>
              <a:xfrm>
                <a:off x="8636889" y="1918530"/>
                <a:ext cx="3938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889" y="1918530"/>
                <a:ext cx="39389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/>
              <p:nvPr/>
            </p:nvSpPr>
            <p:spPr>
              <a:xfrm>
                <a:off x="6666296" y="831873"/>
                <a:ext cx="420892" cy="28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296" y="831873"/>
                <a:ext cx="420892" cy="28482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/>
              <p:nvPr/>
            </p:nvSpPr>
            <p:spPr>
              <a:xfrm>
                <a:off x="7812039" y="846209"/>
                <a:ext cx="420892" cy="26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out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039" y="846209"/>
                <a:ext cx="420892" cy="26956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C193148-DE37-4DE1-9E4A-59008B6034DF}"/>
              </a:ext>
            </a:extLst>
          </p:cNvPr>
          <p:cNvSpPr/>
          <p:nvPr/>
        </p:nvSpPr>
        <p:spPr bwMode="auto">
          <a:xfrm>
            <a:off x="6435278" y="1083586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6" name="四角形: 角を丸くする 245">
            <a:extLst>
              <a:ext uri="{FF2B5EF4-FFF2-40B4-BE49-F238E27FC236}">
                <a16:creationId xmlns:a16="http://schemas.microsoft.com/office/drawing/2014/main" id="{D6A1208E-2397-4262-BE66-06D0035300BC}"/>
              </a:ext>
            </a:extLst>
          </p:cNvPr>
          <p:cNvSpPr/>
          <p:nvPr/>
        </p:nvSpPr>
        <p:spPr bwMode="auto">
          <a:xfrm>
            <a:off x="7550343" y="1083586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B4F0AE11-91D5-4FCC-8B3B-29236614A37A}"/>
              </a:ext>
            </a:extLst>
          </p:cNvPr>
          <p:cNvSpPr txBox="1"/>
          <p:nvPr/>
        </p:nvSpPr>
        <p:spPr>
          <a:xfrm>
            <a:off x="107039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1DC5A780-5167-4EFB-8764-03123ADAB400}"/>
              </a:ext>
            </a:extLst>
          </p:cNvPr>
          <p:cNvSpPr txBox="1"/>
          <p:nvPr/>
        </p:nvSpPr>
        <p:spPr>
          <a:xfrm>
            <a:off x="2595141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テキスト ボックス 258">
            <a:extLst>
              <a:ext uri="{FF2B5EF4-FFF2-40B4-BE49-F238E27FC236}">
                <a16:creationId xmlns:a16="http://schemas.microsoft.com/office/drawing/2014/main" id="{56A86FFD-7C5E-4BB5-A518-66F63084DB69}"/>
              </a:ext>
            </a:extLst>
          </p:cNvPr>
          <p:cNvSpPr txBox="1"/>
          <p:nvPr/>
        </p:nvSpPr>
        <p:spPr>
          <a:xfrm>
            <a:off x="5100592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テキスト ボックス 259">
            <a:extLst>
              <a:ext uri="{FF2B5EF4-FFF2-40B4-BE49-F238E27FC236}">
                <a16:creationId xmlns:a16="http://schemas.microsoft.com/office/drawing/2014/main" id="{B23D8F92-F860-4DAE-9D85-AE8C7571D53D}"/>
              </a:ext>
            </a:extLst>
          </p:cNvPr>
          <p:cNvSpPr txBox="1"/>
          <p:nvPr/>
        </p:nvSpPr>
        <p:spPr>
          <a:xfrm>
            <a:off x="6766242" y="216385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テキスト ボックス 263">
            <a:extLst>
              <a:ext uri="{FF2B5EF4-FFF2-40B4-BE49-F238E27FC236}">
                <a16:creationId xmlns:a16="http://schemas.microsoft.com/office/drawing/2014/main" id="{56B81FE2-7E63-4297-A866-C9C38BF83901}"/>
              </a:ext>
            </a:extLst>
          </p:cNvPr>
          <p:cNvSpPr txBox="1"/>
          <p:nvPr/>
        </p:nvSpPr>
        <p:spPr>
          <a:xfrm>
            <a:off x="8736835" y="208456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8DC8062-31BA-4EFB-AD0E-8D0621BD0C0F}"/>
              </a:ext>
            </a:extLst>
          </p:cNvPr>
          <p:cNvCxnSpPr/>
          <p:nvPr/>
        </p:nvCxnSpPr>
        <p:spPr bwMode="auto">
          <a:xfrm>
            <a:off x="1547982" y="488818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5" name="直線コネクタ 264">
            <a:extLst>
              <a:ext uri="{FF2B5EF4-FFF2-40B4-BE49-F238E27FC236}">
                <a16:creationId xmlns:a16="http://schemas.microsoft.com/office/drawing/2014/main" id="{CEDA315E-F3B4-437F-BBC0-2135E934ADB0}"/>
              </a:ext>
            </a:extLst>
          </p:cNvPr>
          <p:cNvCxnSpPr/>
          <p:nvPr/>
        </p:nvCxnSpPr>
        <p:spPr bwMode="auto">
          <a:xfrm>
            <a:off x="4545834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" name="直線コネクタ 265">
            <a:extLst>
              <a:ext uri="{FF2B5EF4-FFF2-40B4-BE49-F238E27FC236}">
                <a16:creationId xmlns:a16="http://schemas.microsoft.com/office/drawing/2014/main" id="{EA822935-0C5F-496B-B339-F2578B2E4572}"/>
              </a:ext>
            </a:extLst>
          </p:cNvPr>
          <p:cNvCxnSpPr/>
          <p:nvPr/>
        </p:nvCxnSpPr>
        <p:spPr bwMode="auto">
          <a:xfrm>
            <a:off x="6247414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284E1F9E-70C9-47E5-B0DF-B8AB5504DE20}"/>
              </a:ext>
            </a:extLst>
          </p:cNvPr>
          <p:cNvSpPr txBox="1"/>
          <p:nvPr/>
        </p:nvSpPr>
        <p:spPr>
          <a:xfrm>
            <a:off x="2710496" y="1480703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正方形/長方形 230">
            <a:extLst>
              <a:ext uri="{FF2B5EF4-FFF2-40B4-BE49-F238E27FC236}">
                <a16:creationId xmlns:a16="http://schemas.microsoft.com/office/drawing/2014/main" id="{3F7D6387-0379-452F-9FA5-013AC5A98F89}"/>
              </a:ext>
            </a:extLst>
          </p:cNvPr>
          <p:cNvSpPr/>
          <p:nvPr/>
        </p:nvSpPr>
        <p:spPr bwMode="auto">
          <a:xfrm>
            <a:off x="9105758" y="985508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/>
              <p:nvPr/>
            </p:nvSpPr>
            <p:spPr>
              <a:xfrm>
                <a:off x="9347667" y="991993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667" y="991993"/>
                <a:ext cx="452753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/>
              <p:nvPr/>
            </p:nvSpPr>
            <p:spPr>
              <a:xfrm>
                <a:off x="9325356" y="1408652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356" y="1408652"/>
                <a:ext cx="466281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コネクタ: カギ線 243">
            <a:extLst>
              <a:ext uri="{FF2B5EF4-FFF2-40B4-BE49-F238E27FC236}">
                <a16:creationId xmlns:a16="http://schemas.microsoft.com/office/drawing/2014/main" id="{287A3ABE-3ACC-4A09-8285-C0D366D8CE04}"/>
              </a:ext>
            </a:extLst>
          </p:cNvPr>
          <p:cNvCxnSpPr>
            <a:cxnSpLocks/>
            <a:stCxn id="208" idx="3"/>
          </p:cNvCxnSpPr>
          <p:nvPr/>
        </p:nvCxnSpPr>
        <p:spPr bwMode="auto">
          <a:xfrm flipV="1">
            <a:off x="9217459" y="1122798"/>
            <a:ext cx="170203" cy="79038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5" name="コネクタ: カギ線 254">
            <a:extLst>
              <a:ext uri="{FF2B5EF4-FFF2-40B4-BE49-F238E27FC236}">
                <a16:creationId xmlns:a16="http://schemas.microsoft.com/office/drawing/2014/main" id="{C09A3D51-0ADC-415C-8645-4CE625AECB4D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868829" y="1429835"/>
            <a:ext cx="898652" cy="20615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/>
              <p:nvPr/>
            </p:nvSpPr>
            <p:spPr>
              <a:xfrm>
                <a:off x="8348996" y="1645520"/>
                <a:ext cx="41440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96" y="1645520"/>
                <a:ext cx="414409" cy="291875"/>
              </a:xfrm>
              <a:prstGeom prst="rect">
                <a:avLst/>
              </a:prstGeom>
              <a:blipFill>
                <a:blip r:embed="rId2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/>
              <p:nvPr/>
            </p:nvSpPr>
            <p:spPr>
              <a:xfrm>
                <a:off x="9480127" y="1652959"/>
                <a:ext cx="415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127" y="1652959"/>
                <a:ext cx="415305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6" name="直線コネクタ 275">
            <a:extLst>
              <a:ext uri="{FF2B5EF4-FFF2-40B4-BE49-F238E27FC236}">
                <a16:creationId xmlns:a16="http://schemas.microsoft.com/office/drawing/2014/main" id="{0450394A-10AA-470F-B985-7DF972EB787D}"/>
              </a:ext>
            </a:extLst>
          </p:cNvPr>
          <p:cNvCxnSpPr/>
          <p:nvPr/>
        </p:nvCxnSpPr>
        <p:spPr bwMode="auto">
          <a:xfrm>
            <a:off x="8232931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7" name="正方形/長方形 276">
            <a:extLst>
              <a:ext uri="{FF2B5EF4-FFF2-40B4-BE49-F238E27FC236}">
                <a16:creationId xmlns:a16="http://schemas.microsoft.com/office/drawing/2014/main" id="{7D5F223E-66C1-4AAC-A973-22159F277DF4}"/>
              </a:ext>
            </a:extLst>
          </p:cNvPr>
          <p:cNvSpPr/>
          <p:nvPr/>
        </p:nvSpPr>
        <p:spPr bwMode="auto">
          <a:xfrm>
            <a:off x="1683248" y="344177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F52D6F79-D0D7-427E-A609-3CB852697E70}"/>
              </a:ext>
            </a:extLst>
          </p:cNvPr>
          <p:cNvSpPr txBox="1"/>
          <p:nvPr/>
        </p:nvSpPr>
        <p:spPr>
          <a:xfrm>
            <a:off x="2209929" y="342885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四角形: 角を丸くする 136">
            <a:extLst>
              <a:ext uri="{FF2B5EF4-FFF2-40B4-BE49-F238E27FC236}">
                <a16:creationId xmlns:a16="http://schemas.microsoft.com/office/drawing/2014/main" id="{2E535974-6876-41E9-AB25-175C51DFDE28}"/>
              </a:ext>
            </a:extLst>
          </p:cNvPr>
          <p:cNvSpPr/>
          <p:nvPr/>
        </p:nvSpPr>
        <p:spPr bwMode="auto">
          <a:xfrm>
            <a:off x="2078104" y="415710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38ADC91-773D-49A9-B8A0-C333EB9614A2}"/>
              </a:ext>
            </a:extLst>
          </p:cNvPr>
          <p:cNvSpPr txBox="1"/>
          <p:nvPr/>
        </p:nvSpPr>
        <p:spPr>
          <a:xfrm>
            <a:off x="2113175" y="421206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コネクタ: カギ線 5">
            <a:extLst>
              <a:ext uri="{FF2B5EF4-FFF2-40B4-BE49-F238E27FC236}">
                <a16:creationId xmlns:a16="http://schemas.microsoft.com/office/drawing/2014/main" id="{B5624256-AE26-47F2-80D3-FED4535F32E5}"/>
              </a:ext>
            </a:extLst>
          </p:cNvPr>
          <p:cNvCxnSpPr>
            <a:cxnSpLocks/>
            <a:endCxn id="138" idx="1"/>
          </p:cNvCxnSpPr>
          <p:nvPr/>
        </p:nvCxnSpPr>
        <p:spPr bwMode="auto">
          <a:xfrm rot="16200000" flipH="1">
            <a:off x="1688872" y="3918567"/>
            <a:ext cx="652402" cy="19620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1" name="四角形: 角を丸くする 140">
            <a:extLst>
              <a:ext uri="{FF2B5EF4-FFF2-40B4-BE49-F238E27FC236}">
                <a16:creationId xmlns:a16="http://schemas.microsoft.com/office/drawing/2014/main" id="{76F50928-435D-426A-A251-E00F86248DD4}"/>
              </a:ext>
            </a:extLst>
          </p:cNvPr>
          <p:cNvSpPr/>
          <p:nvPr/>
        </p:nvSpPr>
        <p:spPr bwMode="auto">
          <a:xfrm>
            <a:off x="3277877" y="415710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7787183A-EF7A-4D92-88FD-B4C2EEABD117}"/>
              </a:ext>
            </a:extLst>
          </p:cNvPr>
          <p:cNvSpPr txBox="1"/>
          <p:nvPr/>
        </p:nvSpPr>
        <p:spPr>
          <a:xfrm>
            <a:off x="3312948" y="421206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C88AA35-CE53-4DF3-BD77-F038A083104D}"/>
              </a:ext>
            </a:extLst>
          </p:cNvPr>
          <p:cNvCxnSpPr>
            <a:cxnSpLocks/>
            <a:stCxn id="137" idx="3"/>
            <a:endCxn id="141" idx="1"/>
          </p:cNvCxnSpPr>
          <p:nvPr/>
        </p:nvCxnSpPr>
        <p:spPr bwMode="auto">
          <a:xfrm>
            <a:off x="2891418" y="4342870"/>
            <a:ext cx="38645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F3FB7E64-CAF0-4EA5-9235-8CD653E07262}"/>
              </a:ext>
            </a:extLst>
          </p:cNvPr>
          <p:cNvCxnSpPr>
            <a:stCxn id="141" idx="3"/>
          </p:cNvCxnSpPr>
          <p:nvPr/>
        </p:nvCxnSpPr>
        <p:spPr bwMode="auto">
          <a:xfrm flipV="1">
            <a:off x="4091191" y="3690468"/>
            <a:ext cx="206489" cy="65240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B611C941-02C5-4D60-8126-A0DD57C2C41E}"/>
              </a:ext>
            </a:extLst>
          </p:cNvPr>
          <p:cNvSpPr/>
          <p:nvPr/>
        </p:nvSpPr>
        <p:spPr bwMode="auto">
          <a:xfrm>
            <a:off x="5337111" y="344177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CF902A00-B691-441B-B6C5-6773B30E5BE1}"/>
              </a:ext>
            </a:extLst>
          </p:cNvPr>
          <p:cNvSpPr txBox="1"/>
          <p:nvPr/>
        </p:nvSpPr>
        <p:spPr>
          <a:xfrm>
            <a:off x="5863792" y="342885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四角形: 角を丸くする 161">
            <a:extLst>
              <a:ext uri="{FF2B5EF4-FFF2-40B4-BE49-F238E27FC236}">
                <a16:creationId xmlns:a16="http://schemas.microsoft.com/office/drawing/2014/main" id="{3EBD5662-BD94-42A7-AD8E-5E43365D7DB4}"/>
              </a:ext>
            </a:extLst>
          </p:cNvPr>
          <p:cNvSpPr/>
          <p:nvPr/>
        </p:nvSpPr>
        <p:spPr bwMode="auto">
          <a:xfrm>
            <a:off x="5731967" y="415710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E9ACF7CD-BDB0-4DA5-B555-F6D2D60487F6}"/>
              </a:ext>
            </a:extLst>
          </p:cNvPr>
          <p:cNvSpPr txBox="1"/>
          <p:nvPr/>
        </p:nvSpPr>
        <p:spPr>
          <a:xfrm>
            <a:off x="5767038" y="421206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コネクタ: カギ線 163">
            <a:extLst>
              <a:ext uri="{FF2B5EF4-FFF2-40B4-BE49-F238E27FC236}">
                <a16:creationId xmlns:a16="http://schemas.microsoft.com/office/drawing/2014/main" id="{3150A3CE-9F7D-437F-A400-66004997458D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5294969" y="3899378"/>
            <a:ext cx="683049" cy="20393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5" name="四角形: 角を丸くする 164">
            <a:extLst>
              <a:ext uri="{FF2B5EF4-FFF2-40B4-BE49-F238E27FC236}">
                <a16:creationId xmlns:a16="http://schemas.microsoft.com/office/drawing/2014/main" id="{F36436B6-0B31-44B3-B733-41696E0C380B}"/>
              </a:ext>
            </a:extLst>
          </p:cNvPr>
          <p:cNvSpPr/>
          <p:nvPr/>
        </p:nvSpPr>
        <p:spPr bwMode="auto">
          <a:xfrm>
            <a:off x="6931740" y="415710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B0E0FC02-0DA9-4A86-BD62-F1A7BC1623B4}"/>
              </a:ext>
            </a:extLst>
          </p:cNvPr>
          <p:cNvSpPr txBox="1"/>
          <p:nvPr/>
        </p:nvSpPr>
        <p:spPr>
          <a:xfrm>
            <a:off x="6966811" y="421206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7" name="直線矢印コネクタ 166">
            <a:extLst>
              <a:ext uri="{FF2B5EF4-FFF2-40B4-BE49-F238E27FC236}">
                <a16:creationId xmlns:a16="http://schemas.microsoft.com/office/drawing/2014/main" id="{0A87E5D0-CD9E-4CFF-9F89-1F36EB91CDB1}"/>
              </a:ext>
            </a:extLst>
          </p:cNvPr>
          <p:cNvCxnSpPr>
            <a:cxnSpLocks/>
            <a:stCxn id="162" idx="3"/>
            <a:endCxn id="165" idx="1"/>
          </p:cNvCxnSpPr>
          <p:nvPr/>
        </p:nvCxnSpPr>
        <p:spPr bwMode="auto">
          <a:xfrm>
            <a:off x="6545281" y="4342870"/>
            <a:ext cx="38645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コネクタ: カギ線 167">
            <a:extLst>
              <a:ext uri="{FF2B5EF4-FFF2-40B4-BE49-F238E27FC236}">
                <a16:creationId xmlns:a16="http://schemas.microsoft.com/office/drawing/2014/main" id="{0213F501-A36B-4FF7-A701-0AA970B4812A}"/>
              </a:ext>
            </a:extLst>
          </p:cNvPr>
          <p:cNvCxnSpPr>
            <a:stCxn id="165" idx="3"/>
          </p:cNvCxnSpPr>
          <p:nvPr/>
        </p:nvCxnSpPr>
        <p:spPr bwMode="auto">
          <a:xfrm flipV="1">
            <a:off x="7745054" y="3690468"/>
            <a:ext cx="206489" cy="65240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コネクタ: カギ線 19">
            <a:extLst>
              <a:ext uri="{FF2B5EF4-FFF2-40B4-BE49-F238E27FC236}">
                <a16:creationId xmlns:a16="http://schemas.microsoft.com/office/drawing/2014/main" id="{1180C696-A6EB-4C3D-BD1E-F4591636476F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6483070" y="3846575"/>
            <a:ext cx="652402" cy="24493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3578054-7B6C-4B40-B36F-8EECCBD57154}"/>
              </a:ext>
            </a:extLst>
          </p:cNvPr>
          <p:cNvSpPr txBox="1"/>
          <p:nvPr/>
        </p:nvSpPr>
        <p:spPr>
          <a:xfrm>
            <a:off x="-502920" y="151883"/>
            <a:ext cx="1809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 as an Agent</a:t>
            </a:r>
            <a:endParaRPr kumimoji="1" lang="ja-JP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391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930F4DC1-577C-45A8-B69B-10ACB0F6C775}"/>
              </a:ext>
            </a:extLst>
          </p:cNvPr>
          <p:cNvSpPr txBox="1"/>
          <p:nvPr/>
        </p:nvSpPr>
        <p:spPr>
          <a:xfrm>
            <a:off x="8192285" y="123603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508760" y="1571625"/>
            <a:ext cx="12115800" cy="36990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B742F3A-3A8A-4443-9D45-40CD39B5682E}"/>
              </a:ext>
            </a:extLst>
          </p:cNvPr>
          <p:cNvGrpSpPr/>
          <p:nvPr/>
        </p:nvGrpSpPr>
        <p:grpSpPr>
          <a:xfrm>
            <a:off x="-1102139" y="1809795"/>
            <a:ext cx="11472770" cy="2106327"/>
            <a:chOff x="-18445321" y="-1081402"/>
            <a:chExt cx="50220721" cy="9220200"/>
          </a:xfrm>
        </p:grpSpPr>
        <p:pic>
          <p:nvPicPr>
            <p:cNvPr id="15" name="図 14" descr="地面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51885A00-EAC0-4BF5-AC1D-44643490B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445321" y="3566160"/>
              <a:ext cx="6096851" cy="4572638"/>
            </a:xfrm>
            <a:prstGeom prst="rect">
              <a:avLst/>
            </a:prstGeom>
          </p:spPr>
        </p:pic>
        <p:pic>
          <p:nvPicPr>
            <p:cNvPr id="23" name="図 22" descr="おもちゃ, レゴ, 建物 が含まれている画像&#10;&#10;高い精度で生成された説明">
              <a:extLst>
                <a:ext uri="{FF2B5EF4-FFF2-40B4-BE49-F238E27FC236}">
                  <a16:creationId xmlns:a16="http://schemas.microsoft.com/office/drawing/2014/main" id="{1221BB9C-1801-4C7B-99B7-E2E9E056E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741" y="3566160"/>
              <a:ext cx="6096851" cy="4572638"/>
            </a:xfrm>
            <a:prstGeom prst="rect">
              <a:avLst/>
            </a:prstGeom>
          </p:spPr>
        </p:pic>
        <p:pic>
          <p:nvPicPr>
            <p:cNvPr id="25" name="図 24" descr="おもちゃ, レゴ, 建物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DDAA6797-546B-48CB-947E-48F483F8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0095" y="3566160"/>
              <a:ext cx="6096851" cy="4572638"/>
            </a:xfrm>
            <a:prstGeom prst="rect">
              <a:avLst/>
            </a:prstGeom>
          </p:spPr>
        </p:pic>
        <p:pic>
          <p:nvPicPr>
            <p:cNvPr id="31" name="図 30" descr="建物, ライト が含まれている画像&#10;&#10;高い精度で生成された説明">
              <a:extLst>
                <a:ext uri="{FF2B5EF4-FFF2-40B4-BE49-F238E27FC236}">
                  <a16:creationId xmlns:a16="http://schemas.microsoft.com/office/drawing/2014/main" id="{6F405846-5D3C-4315-A32A-5B525B5D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2613" y="3566160"/>
              <a:ext cx="6096851" cy="4572638"/>
            </a:xfrm>
            <a:prstGeom prst="rect">
              <a:avLst/>
            </a:prstGeom>
          </p:spPr>
        </p:pic>
        <p:pic>
          <p:nvPicPr>
            <p:cNvPr id="33" name="図 32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D309883A-FC78-43AC-8F0D-3804AF9B7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2143967" y="3566160"/>
              <a:ext cx="6096851" cy="4572638"/>
            </a:xfrm>
            <a:prstGeom prst="rect">
              <a:avLst/>
            </a:prstGeom>
          </p:spPr>
        </p:pic>
        <p:pic>
          <p:nvPicPr>
            <p:cNvPr id="35" name="図 34" descr="地面, 屋外, 人 が含まれている画像&#10;&#10;高い精度で生成された説明">
              <a:extLst>
                <a:ext uri="{FF2B5EF4-FFF2-40B4-BE49-F238E27FC236}">
                  <a16:creationId xmlns:a16="http://schemas.microsoft.com/office/drawing/2014/main" id="{F450F5DD-44B7-45EF-8158-52841C22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71729" y="-1073782"/>
              <a:ext cx="6096851" cy="4572638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65C8284-9BD8-43A6-88BE-34316650A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678549" y="-1073782"/>
              <a:ext cx="6096851" cy="4572638"/>
            </a:xfrm>
            <a:prstGeom prst="rect">
              <a:avLst/>
            </a:prstGeom>
          </p:spPr>
        </p:pic>
        <p:pic>
          <p:nvPicPr>
            <p:cNvPr id="43" name="図 42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65973167-F130-4CB3-AB49-3E0BCF158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664160" y="3566160"/>
              <a:ext cx="6096851" cy="4572638"/>
            </a:xfrm>
            <a:prstGeom prst="rect">
              <a:avLst/>
            </a:prstGeom>
          </p:spPr>
        </p:pic>
        <p:pic>
          <p:nvPicPr>
            <p:cNvPr id="47" name="図 46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E08409C1-0BC2-4465-8FB4-25BBCA2BC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8319" y="-1073782"/>
              <a:ext cx="6096851" cy="4572638"/>
            </a:xfrm>
            <a:prstGeom prst="rect">
              <a:avLst/>
            </a:prstGeom>
          </p:spPr>
        </p:pic>
        <p:pic>
          <p:nvPicPr>
            <p:cNvPr id="49" name="図 48" descr="地面, 壁 が含まれている画像&#10;&#10;高い精度で生成された説明">
              <a:extLst>
                <a:ext uri="{FF2B5EF4-FFF2-40B4-BE49-F238E27FC236}">
                  <a16:creationId xmlns:a16="http://schemas.microsoft.com/office/drawing/2014/main" id="{FD9ADD8A-2252-4419-9A5A-ED847D8C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4909" y="-1050604"/>
              <a:ext cx="6096851" cy="4572638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392FDE80-E836-47DE-BBA2-8A62E4B6E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5838501" y="-1073782"/>
              <a:ext cx="6096851" cy="4572638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96EE58ED-A848-41DB-97BA-BE426270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2141911" y="-1050604"/>
              <a:ext cx="6096851" cy="4572638"/>
            </a:xfrm>
            <a:prstGeom prst="rect">
              <a:avLst/>
            </a:prstGeom>
          </p:spPr>
        </p:pic>
        <p:pic>
          <p:nvPicPr>
            <p:cNvPr id="55" name="図 54" descr="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911315EC-1D5B-4664-836E-1E52A50F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8445321" y="-1081402"/>
              <a:ext cx="6096851" cy="4572638"/>
            </a:xfrm>
            <a:prstGeom prst="rect">
              <a:avLst/>
            </a:prstGeom>
          </p:spPr>
        </p:pic>
        <p:pic>
          <p:nvPicPr>
            <p:cNvPr id="58" name="図 57" descr="地面, 犬 が含まれている画像&#10;&#10;高い精度で生成された説明">
              <a:extLst>
                <a:ext uri="{FF2B5EF4-FFF2-40B4-BE49-F238E27FC236}">
                  <a16:creationId xmlns:a16="http://schemas.microsoft.com/office/drawing/2014/main" id="{8FA7A79D-3873-424A-85F7-C8EF7FBA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375139" y="-1081402"/>
              <a:ext cx="6096851" cy="4572638"/>
            </a:xfrm>
            <a:prstGeom prst="rect">
              <a:avLst/>
            </a:prstGeom>
          </p:spPr>
        </p:pic>
        <p:pic>
          <p:nvPicPr>
            <p:cNvPr id="60" name="図 59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04FCEC8C-54F7-4CB2-BB4B-DEDDC1C6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362803" y="3566160"/>
              <a:ext cx="6096851" cy="4572638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F8AE3508-BB8C-4E50-A9D2-4B792923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061449" y="3566160"/>
              <a:ext cx="6096851" cy="4572638"/>
            </a:xfrm>
            <a:prstGeom prst="rect">
              <a:avLst/>
            </a:prstGeom>
          </p:spPr>
        </p:pic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6F855F83-178E-46BA-A1C5-123EB27F43E6}"/>
              </a:ext>
            </a:extLst>
          </p:cNvPr>
          <p:cNvGrpSpPr/>
          <p:nvPr/>
        </p:nvGrpSpPr>
        <p:grpSpPr>
          <a:xfrm>
            <a:off x="9211942" y="4044501"/>
            <a:ext cx="921548" cy="1024708"/>
            <a:chOff x="26703375" y="8700761"/>
            <a:chExt cx="4033970" cy="4485541"/>
          </a:xfrm>
        </p:grpSpPr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49D0E9E1-F3A9-4881-9092-85A77D836D8C}"/>
                </a:ext>
              </a:extLst>
            </p:cNvPr>
            <p:cNvSpPr/>
            <p:nvPr/>
          </p:nvSpPr>
          <p:spPr bwMode="auto">
            <a:xfrm>
              <a:off x="26803775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1" name="部分円 200">
              <a:extLst>
                <a:ext uri="{FF2B5EF4-FFF2-40B4-BE49-F238E27FC236}">
                  <a16:creationId xmlns:a16="http://schemas.microsoft.com/office/drawing/2014/main" id="{B6FE67FC-D266-416D-8507-8339890E5550}"/>
                </a:ext>
              </a:extLst>
            </p:cNvPr>
            <p:cNvSpPr/>
            <p:nvPr/>
          </p:nvSpPr>
          <p:spPr bwMode="auto">
            <a:xfrm rot="21428806">
              <a:off x="26703375" y="9205064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2" name="部分円 201">
              <a:extLst>
                <a:ext uri="{FF2B5EF4-FFF2-40B4-BE49-F238E27FC236}">
                  <a16:creationId xmlns:a16="http://schemas.microsoft.com/office/drawing/2014/main" id="{69E00D6B-193A-49BC-9761-B433BF759E2E}"/>
                </a:ext>
              </a:extLst>
            </p:cNvPr>
            <p:cNvSpPr/>
            <p:nvPr/>
          </p:nvSpPr>
          <p:spPr bwMode="auto">
            <a:xfrm rot="9085419">
              <a:off x="26756107" y="8700761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5765C30C-6D78-475D-99A7-F6D19A5804F5}"/>
                </a:ext>
              </a:extLst>
            </p:cNvPr>
            <p:cNvGrpSpPr/>
            <p:nvPr/>
          </p:nvGrpSpPr>
          <p:grpSpPr>
            <a:xfrm rot="9738505">
              <a:off x="28458586" y="10427052"/>
              <a:ext cx="527894" cy="455081"/>
              <a:chOff x="24414480" y="5212080"/>
              <a:chExt cx="644473" cy="555580"/>
            </a:xfrm>
          </p:grpSpPr>
          <p:sp>
            <p:nvSpPr>
              <p:cNvPr id="116" name="二等辺三角形 115">
                <a:extLst>
                  <a:ext uri="{FF2B5EF4-FFF2-40B4-BE49-F238E27FC236}">
                    <a16:creationId xmlns:a16="http://schemas.microsoft.com/office/drawing/2014/main" id="{2F44B0A7-768C-4545-A51A-D25B76E5814B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17" name="二等辺三角形 116">
                <a:extLst>
                  <a:ext uri="{FF2B5EF4-FFF2-40B4-BE49-F238E27FC236}">
                    <a16:creationId xmlns:a16="http://schemas.microsoft.com/office/drawing/2014/main" id="{52DBBC61-F31F-4618-987A-D70FC9E28FCD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20" name="二等辺三角形 119">
              <a:extLst>
                <a:ext uri="{FF2B5EF4-FFF2-40B4-BE49-F238E27FC236}">
                  <a16:creationId xmlns:a16="http://schemas.microsoft.com/office/drawing/2014/main" id="{06D0F47B-2D57-4C81-B562-EE1F4B03C8E8}"/>
                </a:ext>
              </a:extLst>
            </p:cNvPr>
            <p:cNvSpPr/>
            <p:nvPr/>
          </p:nvSpPr>
          <p:spPr bwMode="auto">
            <a:xfrm>
              <a:off x="28458586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1" name="二等辺三角形 120">
              <a:extLst>
                <a:ext uri="{FF2B5EF4-FFF2-40B4-BE49-F238E27FC236}">
                  <a16:creationId xmlns:a16="http://schemas.microsoft.com/office/drawing/2014/main" id="{65731D2F-FEAC-46E8-8DB4-FB6FFD48FCC4}"/>
                </a:ext>
              </a:extLst>
            </p:cNvPr>
            <p:cNvSpPr/>
            <p:nvPr/>
          </p:nvSpPr>
          <p:spPr bwMode="auto">
            <a:xfrm>
              <a:off x="28550650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A7FC385-1619-47EA-81F6-E22B45A5A6E6}"/>
              </a:ext>
            </a:extLst>
          </p:cNvPr>
          <p:cNvGrpSpPr/>
          <p:nvPr/>
        </p:nvGrpSpPr>
        <p:grpSpPr>
          <a:xfrm>
            <a:off x="6338945" y="4036097"/>
            <a:ext cx="909502" cy="1033113"/>
            <a:chOff x="14127163" y="8663973"/>
            <a:chExt cx="3981239" cy="4522331"/>
          </a:xfrm>
        </p:grpSpPr>
        <p:sp>
          <p:nvSpPr>
            <p:cNvPr id="130" name="楕円 129">
              <a:extLst>
                <a:ext uri="{FF2B5EF4-FFF2-40B4-BE49-F238E27FC236}">
                  <a16:creationId xmlns:a16="http://schemas.microsoft.com/office/drawing/2014/main" id="{C119358E-6A1E-472C-9C2A-28106DADD90A}"/>
                </a:ext>
              </a:extLst>
            </p:cNvPr>
            <p:cNvSpPr/>
            <p:nvPr/>
          </p:nvSpPr>
          <p:spPr bwMode="auto">
            <a:xfrm>
              <a:off x="14199025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8" name="部分円 187">
              <a:extLst>
                <a:ext uri="{FF2B5EF4-FFF2-40B4-BE49-F238E27FC236}">
                  <a16:creationId xmlns:a16="http://schemas.microsoft.com/office/drawing/2014/main" id="{AD80AE7C-F26E-49E7-87CA-B69157772261}"/>
                </a:ext>
              </a:extLst>
            </p:cNvPr>
            <p:cNvSpPr/>
            <p:nvPr/>
          </p:nvSpPr>
          <p:spPr bwMode="auto">
            <a:xfrm rot="5119233">
              <a:off x="14127164" y="866397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9" name="部分円 198">
              <a:extLst>
                <a:ext uri="{FF2B5EF4-FFF2-40B4-BE49-F238E27FC236}">
                  <a16:creationId xmlns:a16="http://schemas.microsoft.com/office/drawing/2014/main" id="{46A00221-5256-4096-ADE4-BD597EBDA6F6}"/>
                </a:ext>
              </a:extLst>
            </p:cNvPr>
            <p:cNvSpPr/>
            <p:nvPr/>
          </p:nvSpPr>
          <p:spPr bwMode="auto">
            <a:xfrm rot="21428806">
              <a:off x="14127163" y="9205066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31" name="グループ化 130">
              <a:extLst>
                <a:ext uri="{FF2B5EF4-FFF2-40B4-BE49-F238E27FC236}">
                  <a16:creationId xmlns:a16="http://schemas.microsoft.com/office/drawing/2014/main" id="{CDCF1266-9128-4073-8ACB-495D82CC180F}"/>
                </a:ext>
              </a:extLst>
            </p:cNvPr>
            <p:cNvGrpSpPr/>
            <p:nvPr/>
          </p:nvGrpSpPr>
          <p:grpSpPr>
            <a:xfrm rot="5400000">
              <a:off x="15853836" y="10427052"/>
              <a:ext cx="527894" cy="455081"/>
              <a:chOff x="24414480" y="5212080"/>
              <a:chExt cx="644473" cy="555580"/>
            </a:xfrm>
          </p:grpSpPr>
          <p:sp>
            <p:nvSpPr>
              <p:cNvPr id="132" name="二等辺三角形 131">
                <a:extLst>
                  <a:ext uri="{FF2B5EF4-FFF2-40B4-BE49-F238E27FC236}">
                    <a16:creationId xmlns:a16="http://schemas.microsoft.com/office/drawing/2014/main" id="{68CC7F0B-618B-40E8-8ED3-B4811D4ED03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33" name="二等辺三角形 132">
                <a:extLst>
                  <a:ext uri="{FF2B5EF4-FFF2-40B4-BE49-F238E27FC236}">
                    <a16:creationId xmlns:a16="http://schemas.microsoft.com/office/drawing/2014/main" id="{C2CEFF4B-1641-4731-9C54-BC943C993B46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34" name="二等辺三角形 133">
              <a:extLst>
                <a:ext uri="{FF2B5EF4-FFF2-40B4-BE49-F238E27FC236}">
                  <a16:creationId xmlns:a16="http://schemas.microsoft.com/office/drawing/2014/main" id="{F4348501-C37C-488D-9847-19D684049D86}"/>
                </a:ext>
              </a:extLst>
            </p:cNvPr>
            <p:cNvSpPr/>
            <p:nvPr/>
          </p:nvSpPr>
          <p:spPr bwMode="auto">
            <a:xfrm>
              <a:off x="15853836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5" name="二等辺三角形 134">
              <a:extLst>
                <a:ext uri="{FF2B5EF4-FFF2-40B4-BE49-F238E27FC236}">
                  <a16:creationId xmlns:a16="http://schemas.microsoft.com/office/drawing/2014/main" id="{4C98D7BE-256C-4D98-BB33-EDE970A1BB0B}"/>
                </a:ext>
              </a:extLst>
            </p:cNvPr>
            <p:cNvSpPr/>
            <p:nvPr/>
          </p:nvSpPr>
          <p:spPr bwMode="auto">
            <a:xfrm>
              <a:off x="15945900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6" name="楕円 175">
              <a:extLst>
                <a:ext uri="{FF2B5EF4-FFF2-40B4-BE49-F238E27FC236}">
                  <a16:creationId xmlns:a16="http://schemas.microsoft.com/office/drawing/2014/main" id="{2A556143-2E57-4B29-89C6-E19C59E80B84}"/>
                </a:ext>
              </a:extLst>
            </p:cNvPr>
            <p:cNvSpPr/>
            <p:nvPr/>
          </p:nvSpPr>
          <p:spPr bwMode="auto">
            <a:xfrm>
              <a:off x="17226508" y="10427051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BBF4E-7020-4272-BEA4-562B0E087778}"/>
              </a:ext>
            </a:extLst>
          </p:cNvPr>
          <p:cNvGrpSpPr/>
          <p:nvPr/>
        </p:nvGrpSpPr>
        <p:grpSpPr>
          <a:xfrm>
            <a:off x="-874087" y="4025978"/>
            <a:ext cx="936376" cy="1056927"/>
            <a:chOff x="-17447051" y="8619678"/>
            <a:chExt cx="4098877" cy="4626573"/>
          </a:xfrm>
        </p:grpSpPr>
        <p:sp>
          <p:nvSpPr>
            <p:cNvPr id="160" name="楕円 159">
              <a:extLst>
                <a:ext uri="{FF2B5EF4-FFF2-40B4-BE49-F238E27FC236}">
                  <a16:creationId xmlns:a16="http://schemas.microsoft.com/office/drawing/2014/main" id="{80245619-189F-404B-87A6-9512FB297AF9}"/>
                </a:ext>
              </a:extLst>
            </p:cNvPr>
            <p:cNvSpPr/>
            <p:nvPr/>
          </p:nvSpPr>
          <p:spPr bwMode="auto">
            <a:xfrm>
              <a:off x="-17335498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2" name="部分円 191">
              <a:extLst>
                <a:ext uri="{FF2B5EF4-FFF2-40B4-BE49-F238E27FC236}">
                  <a16:creationId xmlns:a16="http://schemas.microsoft.com/office/drawing/2014/main" id="{84CD83B2-2D0A-4C89-A8EB-482B4F16DF3D}"/>
                </a:ext>
              </a:extLst>
            </p:cNvPr>
            <p:cNvSpPr/>
            <p:nvPr/>
          </p:nvSpPr>
          <p:spPr bwMode="auto">
            <a:xfrm rot="21418582">
              <a:off x="-17447051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4" name="部分円 193">
              <a:extLst>
                <a:ext uri="{FF2B5EF4-FFF2-40B4-BE49-F238E27FC236}">
                  <a16:creationId xmlns:a16="http://schemas.microsoft.com/office/drawing/2014/main" id="{174EDBE5-93A5-4D56-B0E2-4C3D7BF877D4}"/>
                </a:ext>
              </a:extLst>
            </p:cNvPr>
            <p:cNvSpPr/>
            <p:nvPr/>
          </p:nvSpPr>
          <p:spPr bwMode="auto">
            <a:xfrm rot="4331756">
              <a:off x="-17329412" y="926501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61" name="グループ化 160">
              <a:extLst>
                <a:ext uri="{FF2B5EF4-FFF2-40B4-BE49-F238E27FC236}">
                  <a16:creationId xmlns:a16="http://schemas.microsoft.com/office/drawing/2014/main" id="{5A8E61FA-9B4C-4276-AA66-F0742E8D0E52}"/>
                </a:ext>
              </a:extLst>
            </p:cNvPr>
            <p:cNvGrpSpPr/>
            <p:nvPr/>
          </p:nvGrpSpPr>
          <p:grpSpPr>
            <a:xfrm>
              <a:off x="-15680687" y="10427052"/>
              <a:ext cx="527894" cy="455081"/>
              <a:chOff x="24414480" y="5212080"/>
              <a:chExt cx="644473" cy="555580"/>
            </a:xfrm>
          </p:grpSpPr>
          <p:sp>
            <p:nvSpPr>
              <p:cNvPr id="162" name="二等辺三角形 161">
                <a:extLst>
                  <a:ext uri="{FF2B5EF4-FFF2-40B4-BE49-F238E27FC236}">
                    <a16:creationId xmlns:a16="http://schemas.microsoft.com/office/drawing/2014/main" id="{D531BCBD-86DC-4DA8-B640-2667AFB04F05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63" name="二等辺三角形 162">
                <a:extLst>
                  <a:ext uri="{FF2B5EF4-FFF2-40B4-BE49-F238E27FC236}">
                    <a16:creationId xmlns:a16="http://schemas.microsoft.com/office/drawing/2014/main" id="{50145805-D144-4562-9C54-0ACF65781C75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1BC34EFE-D4B6-4477-BCF9-E54EC0E1DE06}"/>
                </a:ext>
              </a:extLst>
            </p:cNvPr>
            <p:cNvGrpSpPr/>
            <p:nvPr/>
          </p:nvGrpSpPr>
          <p:grpSpPr>
            <a:xfrm rot="3600000">
              <a:off x="-15680687" y="11028093"/>
              <a:ext cx="527894" cy="455081"/>
              <a:chOff x="-15680687" y="3125582"/>
              <a:chExt cx="527894" cy="455081"/>
            </a:xfrm>
          </p:grpSpPr>
          <p:sp>
            <p:nvSpPr>
              <p:cNvPr id="164" name="二等辺三角形 163">
                <a:extLst>
                  <a:ext uri="{FF2B5EF4-FFF2-40B4-BE49-F238E27FC236}">
                    <a16:creationId xmlns:a16="http://schemas.microsoft.com/office/drawing/2014/main" id="{03D9EC19-320B-43F4-A3A8-D2D11E628B21}"/>
                  </a:ext>
                </a:extLst>
              </p:cNvPr>
              <p:cNvSpPr/>
              <p:nvPr/>
            </p:nvSpPr>
            <p:spPr bwMode="auto">
              <a:xfrm>
                <a:off x="-15680687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65" name="二等辺三角形 164">
                <a:extLst>
                  <a:ext uri="{FF2B5EF4-FFF2-40B4-BE49-F238E27FC236}">
                    <a16:creationId xmlns:a16="http://schemas.microsoft.com/office/drawing/2014/main" id="{0DB30C7D-D223-48E0-82F6-5EAB5CF15888}"/>
                  </a:ext>
                </a:extLst>
              </p:cNvPr>
              <p:cNvSpPr/>
              <p:nvPr/>
            </p:nvSpPr>
            <p:spPr bwMode="auto">
              <a:xfrm>
                <a:off x="-15588623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66" name="楕円 165">
              <a:extLst>
                <a:ext uri="{FF2B5EF4-FFF2-40B4-BE49-F238E27FC236}">
                  <a16:creationId xmlns:a16="http://schemas.microsoft.com/office/drawing/2014/main" id="{D6A5EA43-8AEB-4CE5-AE0A-6D65BFC38875}"/>
                </a:ext>
              </a:extLst>
            </p:cNvPr>
            <p:cNvSpPr/>
            <p:nvPr/>
          </p:nvSpPr>
          <p:spPr bwMode="auto">
            <a:xfrm>
              <a:off x="-14015717" y="10427051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8" name="楕円 177">
              <a:extLst>
                <a:ext uri="{FF2B5EF4-FFF2-40B4-BE49-F238E27FC236}">
                  <a16:creationId xmlns:a16="http://schemas.microsoft.com/office/drawing/2014/main" id="{689D2ADB-77CA-4D58-A204-DEF3026321AA}"/>
                </a:ext>
              </a:extLst>
            </p:cNvPr>
            <p:cNvSpPr/>
            <p:nvPr/>
          </p:nvSpPr>
          <p:spPr bwMode="auto">
            <a:xfrm>
              <a:off x="-15316310" y="9269102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8852C104-6B9E-49F6-8476-58AE08A17313}"/>
              </a:ext>
            </a:extLst>
          </p:cNvPr>
          <p:cNvGrpSpPr/>
          <p:nvPr/>
        </p:nvGrpSpPr>
        <p:grpSpPr>
          <a:xfrm>
            <a:off x="588063" y="4025978"/>
            <a:ext cx="933532" cy="1021657"/>
            <a:chOff x="-11046658" y="8619678"/>
            <a:chExt cx="4086428" cy="4472185"/>
          </a:xfrm>
        </p:grpSpPr>
        <p:sp>
          <p:nvSpPr>
            <p:cNvPr id="154" name="楕円 153">
              <a:extLst>
                <a:ext uri="{FF2B5EF4-FFF2-40B4-BE49-F238E27FC236}">
                  <a16:creationId xmlns:a16="http://schemas.microsoft.com/office/drawing/2014/main" id="{15B794E5-FE4B-47AF-8A2B-9014163744AF}"/>
                </a:ext>
              </a:extLst>
            </p:cNvPr>
            <p:cNvSpPr/>
            <p:nvPr/>
          </p:nvSpPr>
          <p:spPr bwMode="auto">
            <a:xfrm>
              <a:off x="-11001162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1" name="部分円 190">
              <a:extLst>
                <a:ext uri="{FF2B5EF4-FFF2-40B4-BE49-F238E27FC236}">
                  <a16:creationId xmlns:a16="http://schemas.microsoft.com/office/drawing/2014/main" id="{8D91F1CA-3D58-4C06-A797-4615003B2106}"/>
                </a:ext>
              </a:extLst>
            </p:cNvPr>
            <p:cNvSpPr/>
            <p:nvPr/>
          </p:nvSpPr>
          <p:spPr bwMode="auto">
            <a:xfrm rot="21418582">
              <a:off x="-10941468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5" name="部分円 194">
              <a:extLst>
                <a:ext uri="{FF2B5EF4-FFF2-40B4-BE49-F238E27FC236}">
                  <a16:creationId xmlns:a16="http://schemas.microsoft.com/office/drawing/2014/main" id="{0233B1EB-8C6F-4259-85C0-79E337D992E4}"/>
                </a:ext>
              </a:extLst>
            </p:cNvPr>
            <p:cNvSpPr/>
            <p:nvPr/>
          </p:nvSpPr>
          <p:spPr bwMode="auto">
            <a:xfrm rot="4331756">
              <a:off x="-11046658" y="911062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EA9451-143C-4EF0-BD76-DB3A145A42A0}"/>
                </a:ext>
              </a:extLst>
            </p:cNvPr>
            <p:cNvGrpSpPr/>
            <p:nvPr/>
          </p:nvGrpSpPr>
          <p:grpSpPr>
            <a:xfrm>
              <a:off x="-9346351" y="10427052"/>
              <a:ext cx="527894" cy="455081"/>
              <a:chOff x="24414480" y="5212080"/>
              <a:chExt cx="644473" cy="555580"/>
            </a:xfrm>
          </p:grpSpPr>
          <p:sp>
            <p:nvSpPr>
              <p:cNvPr id="156" name="二等辺三角形 155">
                <a:extLst>
                  <a:ext uri="{FF2B5EF4-FFF2-40B4-BE49-F238E27FC236}">
                    <a16:creationId xmlns:a16="http://schemas.microsoft.com/office/drawing/2014/main" id="{A9E01C26-0463-45F3-9AD5-F35E5A4A74C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7" name="二等辺三角形 156">
                <a:extLst>
                  <a:ext uri="{FF2B5EF4-FFF2-40B4-BE49-F238E27FC236}">
                    <a16:creationId xmlns:a16="http://schemas.microsoft.com/office/drawing/2014/main" id="{DED9B19F-B452-435A-9C2C-1213E8CCDCF9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70" name="グループ化 169">
              <a:extLst>
                <a:ext uri="{FF2B5EF4-FFF2-40B4-BE49-F238E27FC236}">
                  <a16:creationId xmlns:a16="http://schemas.microsoft.com/office/drawing/2014/main" id="{2762BAA1-2E3A-4334-BB33-C87C64940BC6}"/>
                </a:ext>
              </a:extLst>
            </p:cNvPr>
            <p:cNvGrpSpPr/>
            <p:nvPr/>
          </p:nvGrpSpPr>
          <p:grpSpPr>
            <a:xfrm rot="3324903">
              <a:off x="-9346351" y="11028093"/>
              <a:ext cx="527894" cy="455081"/>
              <a:chOff x="-9346351" y="3125582"/>
              <a:chExt cx="527894" cy="455081"/>
            </a:xfrm>
          </p:grpSpPr>
          <p:sp>
            <p:nvSpPr>
              <p:cNvPr id="158" name="二等辺三角形 157">
                <a:extLst>
                  <a:ext uri="{FF2B5EF4-FFF2-40B4-BE49-F238E27FC236}">
                    <a16:creationId xmlns:a16="http://schemas.microsoft.com/office/drawing/2014/main" id="{0E77FCA5-3D39-4F8D-96DA-0897CEB1F1B9}"/>
                  </a:ext>
                </a:extLst>
              </p:cNvPr>
              <p:cNvSpPr/>
              <p:nvPr/>
            </p:nvSpPr>
            <p:spPr bwMode="auto">
              <a:xfrm>
                <a:off x="-9346351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9" name="二等辺三角形 158">
                <a:extLst>
                  <a:ext uri="{FF2B5EF4-FFF2-40B4-BE49-F238E27FC236}">
                    <a16:creationId xmlns:a16="http://schemas.microsoft.com/office/drawing/2014/main" id="{B598FD60-6BE8-413F-A286-63816A6F1D1F}"/>
                  </a:ext>
                </a:extLst>
              </p:cNvPr>
              <p:cNvSpPr/>
              <p:nvPr/>
            </p:nvSpPr>
            <p:spPr bwMode="auto">
              <a:xfrm>
                <a:off x="-9254287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2" name="楕円 171">
              <a:extLst>
                <a:ext uri="{FF2B5EF4-FFF2-40B4-BE49-F238E27FC236}">
                  <a16:creationId xmlns:a16="http://schemas.microsoft.com/office/drawing/2014/main" id="{23F89A03-5E3B-41B0-B0F4-87C3D40A5C62}"/>
                </a:ext>
              </a:extLst>
            </p:cNvPr>
            <p:cNvSpPr/>
            <p:nvPr/>
          </p:nvSpPr>
          <p:spPr bwMode="auto">
            <a:xfrm>
              <a:off x="-7762755" y="10515542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9" name="楕円 178">
              <a:extLst>
                <a:ext uri="{FF2B5EF4-FFF2-40B4-BE49-F238E27FC236}">
                  <a16:creationId xmlns:a16="http://schemas.microsoft.com/office/drawing/2014/main" id="{6B40147A-1524-4F5D-9FBB-480117F8F599}"/>
                </a:ext>
              </a:extLst>
            </p:cNvPr>
            <p:cNvSpPr/>
            <p:nvPr/>
          </p:nvSpPr>
          <p:spPr bwMode="auto">
            <a:xfrm>
              <a:off x="-8874510" y="9271861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FFEA05E5-9AFF-4167-BF79-B05B4A62B700}"/>
              </a:ext>
            </a:extLst>
          </p:cNvPr>
          <p:cNvGrpSpPr/>
          <p:nvPr/>
        </p:nvGrpSpPr>
        <p:grpSpPr>
          <a:xfrm>
            <a:off x="2032771" y="4036097"/>
            <a:ext cx="912435" cy="1065445"/>
            <a:chOff x="-4722614" y="8663971"/>
            <a:chExt cx="3994078" cy="4663862"/>
          </a:xfrm>
        </p:grpSpPr>
        <p:sp>
          <p:nvSpPr>
            <p:cNvPr id="148" name="楕円 147">
              <a:extLst>
                <a:ext uri="{FF2B5EF4-FFF2-40B4-BE49-F238E27FC236}">
                  <a16:creationId xmlns:a16="http://schemas.microsoft.com/office/drawing/2014/main" id="{E82265C0-8E62-4647-992E-2CF3571FCB58}"/>
                </a:ext>
              </a:extLst>
            </p:cNvPr>
            <p:cNvSpPr/>
            <p:nvPr/>
          </p:nvSpPr>
          <p:spPr bwMode="auto">
            <a:xfrm>
              <a:off x="-4626187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0" name="部分円 189">
              <a:extLst>
                <a:ext uri="{FF2B5EF4-FFF2-40B4-BE49-F238E27FC236}">
                  <a16:creationId xmlns:a16="http://schemas.microsoft.com/office/drawing/2014/main" id="{E1FF77B7-4861-48C6-B56A-8384A0C6615D}"/>
                </a:ext>
              </a:extLst>
            </p:cNvPr>
            <p:cNvSpPr/>
            <p:nvPr/>
          </p:nvSpPr>
          <p:spPr bwMode="auto">
            <a:xfrm rot="1220025">
              <a:off x="-4709774" y="8663971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6" name="部分円 195">
              <a:extLst>
                <a:ext uri="{FF2B5EF4-FFF2-40B4-BE49-F238E27FC236}">
                  <a16:creationId xmlns:a16="http://schemas.microsoft.com/office/drawing/2014/main" id="{D133D611-E233-4EA2-8609-835BA8EFC294}"/>
                </a:ext>
              </a:extLst>
            </p:cNvPr>
            <p:cNvSpPr/>
            <p:nvPr/>
          </p:nvSpPr>
          <p:spPr bwMode="auto">
            <a:xfrm rot="3542851">
              <a:off x="-4722614" y="934659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49" name="グループ化 148">
              <a:extLst>
                <a:ext uri="{FF2B5EF4-FFF2-40B4-BE49-F238E27FC236}">
                  <a16:creationId xmlns:a16="http://schemas.microsoft.com/office/drawing/2014/main" id="{9EB736C4-4B36-458B-A7C1-B3CE6C434ADB}"/>
                </a:ext>
              </a:extLst>
            </p:cNvPr>
            <p:cNvGrpSpPr/>
            <p:nvPr/>
          </p:nvGrpSpPr>
          <p:grpSpPr>
            <a:xfrm rot="1334402">
              <a:off x="-2971376" y="10427052"/>
              <a:ext cx="527894" cy="455081"/>
              <a:chOff x="24414480" y="5212080"/>
              <a:chExt cx="644473" cy="555580"/>
            </a:xfrm>
          </p:grpSpPr>
          <p:sp>
            <p:nvSpPr>
              <p:cNvPr id="150" name="二等辺三角形 149">
                <a:extLst>
                  <a:ext uri="{FF2B5EF4-FFF2-40B4-BE49-F238E27FC236}">
                    <a16:creationId xmlns:a16="http://schemas.microsoft.com/office/drawing/2014/main" id="{7121224B-3BC0-4389-AF0B-A995EDDD045A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1" name="二等辺三角形 150">
                <a:extLst>
                  <a:ext uri="{FF2B5EF4-FFF2-40B4-BE49-F238E27FC236}">
                    <a16:creationId xmlns:a16="http://schemas.microsoft.com/office/drawing/2014/main" id="{B5CCD8F1-5781-4D1D-ADB3-C6CD09CFF07E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02E0246B-E958-4644-B353-349690692F2E}"/>
                </a:ext>
              </a:extLst>
            </p:cNvPr>
            <p:cNvGrpSpPr/>
            <p:nvPr/>
          </p:nvGrpSpPr>
          <p:grpSpPr>
            <a:xfrm rot="2779555">
              <a:off x="-2971376" y="11028093"/>
              <a:ext cx="527894" cy="455081"/>
              <a:chOff x="-2971376" y="3125582"/>
              <a:chExt cx="527894" cy="455081"/>
            </a:xfrm>
          </p:grpSpPr>
          <p:sp>
            <p:nvSpPr>
              <p:cNvPr id="152" name="二等辺三角形 151">
                <a:extLst>
                  <a:ext uri="{FF2B5EF4-FFF2-40B4-BE49-F238E27FC236}">
                    <a16:creationId xmlns:a16="http://schemas.microsoft.com/office/drawing/2014/main" id="{D9A22163-FCE2-453B-A27B-98EC109D07E5}"/>
                  </a:ext>
                </a:extLst>
              </p:cNvPr>
              <p:cNvSpPr/>
              <p:nvPr/>
            </p:nvSpPr>
            <p:spPr bwMode="auto">
              <a:xfrm>
                <a:off x="-2971376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3" name="二等辺三角形 152">
                <a:extLst>
                  <a:ext uri="{FF2B5EF4-FFF2-40B4-BE49-F238E27FC236}">
                    <a16:creationId xmlns:a16="http://schemas.microsoft.com/office/drawing/2014/main" id="{24232D94-5FF2-480F-9730-E92CA0488B87}"/>
                  </a:ext>
                </a:extLst>
              </p:cNvPr>
              <p:cNvSpPr/>
              <p:nvPr/>
            </p:nvSpPr>
            <p:spPr bwMode="auto">
              <a:xfrm>
                <a:off x="-2879312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3" name="楕円 172">
              <a:extLst>
                <a:ext uri="{FF2B5EF4-FFF2-40B4-BE49-F238E27FC236}">
                  <a16:creationId xmlns:a16="http://schemas.microsoft.com/office/drawing/2014/main" id="{A678E2C0-2CB8-4044-8948-9A145B5F45B5}"/>
                </a:ext>
              </a:extLst>
            </p:cNvPr>
            <p:cNvSpPr/>
            <p:nvPr/>
          </p:nvSpPr>
          <p:spPr bwMode="auto">
            <a:xfrm>
              <a:off x="-1462149" y="10545039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0" name="楕円 179">
              <a:extLst>
                <a:ext uri="{FF2B5EF4-FFF2-40B4-BE49-F238E27FC236}">
                  <a16:creationId xmlns:a16="http://schemas.microsoft.com/office/drawing/2014/main" id="{EE4EFBC6-E653-4CEE-B9D2-5838FA4A521B}"/>
                </a:ext>
              </a:extLst>
            </p:cNvPr>
            <p:cNvSpPr/>
            <p:nvPr/>
          </p:nvSpPr>
          <p:spPr bwMode="auto">
            <a:xfrm>
              <a:off x="-2605596" y="9603151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C3D98B9-7D5D-440B-950F-C3DCE5111020}"/>
              </a:ext>
            </a:extLst>
          </p:cNvPr>
          <p:cNvGrpSpPr/>
          <p:nvPr/>
        </p:nvGrpSpPr>
        <p:grpSpPr>
          <a:xfrm>
            <a:off x="3459953" y="4025978"/>
            <a:ext cx="912773" cy="1043232"/>
            <a:chOff x="1524707" y="8619678"/>
            <a:chExt cx="3995559" cy="4566627"/>
          </a:xfrm>
        </p:grpSpPr>
        <p:sp>
          <p:nvSpPr>
            <p:cNvPr id="142" name="楕円 141">
              <a:extLst>
                <a:ext uri="{FF2B5EF4-FFF2-40B4-BE49-F238E27FC236}">
                  <a16:creationId xmlns:a16="http://schemas.microsoft.com/office/drawing/2014/main" id="{C1E0976A-EDBE-4A63-8F26-61AACE6D1AAE}"/>
                </a:ext>
              </a:extLst>
            </p:cNvPr>
            <p:cNvSpPr/>
            <p:nvPr/>
          </p:nvSpPr>
          <p:spPr bwMode="auto">
            <a:xfrm>
              <a:off x="1603588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9" name="部分円 188">
              <a:extLst>
                <a:ext uri="{FF2B5EF4-FFF2-40B4-BE49-F238E27FC236}">
                  <a16:creationId xmlns:a16="http://schemas.microsoft.com/office/drawing/2014/main" id="{4BDCC6B1-A60F-4C5E-A32B-4A89AA8B8542}"/>
                </a:ext>
              </a:extLst>
            </p:cNvPr>
            <p:cNvSpPr/>
            <p:nvPr/>
          </p:nvSpPr>
          <p:spPr bwMode="auto">
            <a:xfrm rot="3045407">
              <a:off x="1539028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7" name="部分円 196">
              <a:extLst>
                <a:ext uri="{FF2B5EF4-FFF2-40B4-BE49-F238E27FC236}">
                  <a16:creationId xmlns:a16="http://schemas.microsoft.com/office/drawing/2014/main" id="{D36C94F7-C2F0-482B-9281-CF0C95434571}"/>
                </a:ext>
              </a:extLst>
            </p:cNvPr>
            <p:cNvSpPr/>
            <p:nvPr/>
          </p:nvSpPr>
          <p:spPr bwMode="auto">
            <a:xfrm rot="1658027">
              <a:off x="1524707" y="9205067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A8120A67-2847-436B-9A50-03DA16ADF994}"/>
                </a:ext>
              </a:extLst>
            </p:cNvPr>
            <p:cNvGrpSpPr/>
            <p:nvPr/>
          </p:nvGrpSpPr>
          <p:grpSpPr>
            <a:xfrm rot="2866151">
              <a:off x="3258399" y="10427052"/>
              <a:ext cx="527894" cy="455081"/>
              <a:chOff x="24414480" y="5212080"/>
              <a:chExt cx="644473" cy="555580"/>
            </a:xfrm>
          </p:grpSpPr>
          <p:sp>
            <p:nvSpPr>
              <p:cNvPr id="144" name="二等辺三角形 143">
                <a:extLst>
                  <a:ext uri="{FF2B5EF4-FFF2-40B4-BE49-F238E27FC236}">
                    <a16:creationId xmlns:a16="http://schemas.microsoft.com/office/drawing/2014/main" id="{0DC7AB89-29C4-47F2-A632-980227711E7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5" name="二等辺三角形 144">
                <a:extLst>
                  <a:ext uri="{FF2B5EF4-FFF2-40B4-BE49-F238E27FC236}">
                    <a16:creationId xmlns:a16="http://schemas.microsoft.com/office/drawing/2014/main" id="{0C292AA4-72C9-4554-945E-53612FAC1CAA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8" name="グループ化 167">
              <a:extLst>
                <a:ext uri="{FF2B5EF4-FFF2-40B4-BE49-F238E27FC236}">
                  <a16:creationId xmlns:a16="http://schemas.microsoft.com/office/drawing/2014/main" id="{020ECD06-6793-4082-8745-5449D1234EAF}"/>
                </a:ext>
              </a:extLst>
            </p:cNvPr>
            <p:cNvGrpSpPr/>
            <p:nvPr/>
          </p:nvGrpSpPr>
          <p:grpSpPr>
            <a:xfrm rot="1649560">
              <a:off x="3258399" y="11028093"/>
              <a:ext cx="527894" cy="455081"/>
              <a:chOff x="3258399" y="3125582"/>
              <a:chExt cx="527894" cy="455081"/>
            </a:xfrm>
          </p:grpSpPr>
          <p:sp>
            <p:nvSpPr>
              <p:cNvPr id="146" name="二等辺三角形 145">
                <a:extLst>
                  <a:ext uri="{FF2B5EF4-FFF2-40B4-BE49-F238E27FC236}">
                    <a16:creationId xmlns:a16="http://schemas.microsoft.com/office/drawing/2014/main" id="{78011BE8-4F4E-4C68-BBFD-60AF7E6AA385}"/>
                  </a:ext>
                </a:extLst>
              </p:cNvPr>
              <p:cNvSpPr/>
              <p:nvPr/>
            </p:nvSpPr>
            <p:spPr bwMode="auto">
              <a:xfrm>
                <a:off x="3258399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7" name="二等辺三角形 146">
                <a:extLst>
                  <a:ext uri="{FF2B5EF4-FFF2-40B4-BE49-F238E27FC236}">
                    <a16:creationId xmlns:a16="http://schemas.microsoft.com/office/drawing/2014/main" id="{DAC4E3E5-3B56-4DED-A705-F59E6209F7CC}"/>
                  </a:ext>
                </a:extLst>
              </p:cNvPr>
              <p:cNvSpPr/>
              <p:nvPr/>
            </p:nvSpPr>
            <p:spPr bwMode="auto">
              <a:xfrm>
                <a:off x="3350463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4" name="楕円 173">
              <a:extLst>
                <a:ext uri="{FF2B5EF4-FFF2-40B4-BE49-F238E27FC236}">
                  <a16:creationId xmlns:a16="http://schemas.microsoft.com/office/drawing/2014/main" id="{631AF9AD-2218-4B4C-81FC-29D7E7CB0EDC}"/>
                </a:ext>
              </a:extLst>
            </p:cNvPr>
            <p:cNvSpPr/>
            <p:nvPr/>
          </p:nvSpPr>
          <p:spPr bwMode="auto">
            <a:xfrm>
              <a:off x="4668620" y="10574536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1" name="楕円 180">
              <a:extLst>
                <a:ext uri="{FF2B5EF4-FFF2-40B4-BE49-F238E27FC236}">
                  <a16:creationId xmlns:a16="http://schemas.microsoft.com/office/drawing/2014/main" id="{15713B90-96DF-42D2-A698-F7022CE6F249}"/>
                </a:ext>
              </a:extLst>
            </p:cNvPr>
            <p:cNvSpPr/>
            <p:nvPr/>
          </p:nvSpPr>
          <p:spPr bwMode="auto">
            <a:xfrm>
              <a:off x="3639631" y="9898380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279661FB-9273-4A3F-8975-51C9EE703BED}"/>
              </a:ext>
            </a:extLst>
          </p:cNvPr>
          <p:cNvGrpSpPr/>
          <p:nvPr/>
        </p:nvGrpSpPr>
        <p:grpSpPr>
          <a:xfrm>
            <a:off x="4891422" y="4036097"/>
            <a:ext cx="920489" cy="1033113"/>
            <a:chOff x="7790800" y="8663973"/>
            <a:chExt cx="4029336" cy="4522332"/>
          </a:xfrm>
        </p:grpSpPr>
        <p:sp>
          <p:nvSpPr>
            <p:cNvPr id="136" name="楕円 135">
              <a:extLst>
                <a:ext uri="{FF2B5EF4-FFF2-40B4-BE49-F238E27FC236}">
                  <a16:creationId xmlns:a16="http://schemas.microsoft.com/office/drawing/2014/main" id="{BC31D781-C8B7-4AF9-B019-6812BB3A43C4}"/>
                </a:ext>
              </a:extLst>
            </p:cNvPr>
            <p:cNvSpPr/>
            <p:nvPr/>
          </p:nvSpPr>
          <p:spPr bwMode="auto">
            <a:xfrm>
              <a:off x="7833363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7" name="部分円 186">
              <a:extLst>
                <a:ext uri="{FF2B5EF4-FFF2-40B4-BE49-F238E27FC236}">
                  <a16:creationId xmlns:a16="http://schemas.microsoft.com/office/drawing/2014/main" id="{A765F996-316B-4676-88A0-54C3A746A4D8}"/>
                </a:ext>
              </a:extLst>
            </p:cNvPr>
            <p:cNvSpPr/>
            <p:nvPr/>
          </p:nvSpPr>
          <p:spPr bwMode="auto">
            <a:xfrm rot="4665861">
              <a:off x="7790800" y="866397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8" name="部分円 197">
              <a:extLst>
                <a:ext uri="{FF2B5EF4-FFF2-40B4-BE49-F238E27FC236}">
                  <a16:creationId xmlns:a16="http://schemas.microsoft.com/office/drawing/2014/main" id="{AF4BE573-E28A-4ED6-A290-EA54E204A3D4}"/>
                </a:ext>
              </a:extLst>
            </p:cNvPr>
            <p:cNvSpPr/>
            <p:nvPr/>
          </p:nvSpPr>
          <p:spPr bwMode="auto">
            <a:xfrm rot="21428806">
              <a:off x="7838898" y="9205067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37" name="グループ化 136">
              <a:extLst>
                <a:ext uri="{FF2B5EF4-FFF2-40B4-BE49-F238E27FC236}">
                  <a16:creationId xmlns:a16="http://schemas.microsoft.com/office/drawing/2014/main" id="{25A54B5E-0E0E-4DDF-8542-3354F1878721}"/>
                </a:ext>
              </a:extLst>
            </p:cNvPr>
            <p:cNvGrpSpPr/>
            <p:nvPr/>
          </p:nvGrpSpPr>
          <p:grpSpPr>
            <a:xfrm rot="4500000">
              <a:off x="9488174" y="10427052"/>
              <a:ext cx="527894" cy="455081"/>
              <a:chOff x="24414480" y="5212080"/>
              <a:chExt cx="644473" cy="555580"/>
            </a:xfrm>
          </p:grpSpPr>
          <p:sp>
            <p:nvSpPr>
              <p:cNvPr id="138" name="二等辺三角形 137">
                <a:extLst>
                  <a:ext uri="{FF2B5EF4-FFF2-40B4-BE49-F238E27FC236}">
                    <a16:creationId xmlns:a16="http://schemas.microsoft.com/office/drawing/2014/main" id="{8B7F4477-82D3-43DF-9757-123EBD8F6AB2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39" name="二等辺三角形 138">
                <a:extLst>
                  <a:ext uri="{FF2B5EF4-FFF2-40B4-BE49-F238E27FC236}">
                    <a16:creationId xmlns:a16="http://schemas.microsoft.com/office/drawing/2014/main" id="{56D037A6-629C-49EE-A936-2EB815947B0E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771EF29D-8E3D-4F87-9238-8F063B1E6F4E}"/>
                </a:ext>
              </a:extLst>
            </p:cNvPr>
            <p:cNvGrpSpPr/>
            <p:nvPr/>
          </p:nvGrpSpPr>
          <p:grpSpPr>
            <a:xfrm>
              <a:off x="9488174" y="11028093"/>
              <a:ext cx="527894" cy="455081"/>
              <a:chOff x="9488174" y="3125582"/>
              <a:chExt cx="527894" cy="455081"/>
            </a:xfrm>
          </p:grpSpPr>
          <p:sp>
            <p:nvSpPr>
              <p:cNvPr id="140" name="二等辺三角形 139">
                <a:extLst>
                  <a:ext uri="{FF2B5EF4-FFF2-40B4-BE49-F238E27FC236}">
                    <a16:creationId xmlns:a16="http://schemas.microsoft.com/office/drawing/2014/main" id="{40DBFBC3-A9BA-4722-B5A0-16E9F71FC99E}"/>
                  </a:ext>
                </a:extLst>
              </p:cNvPr>
              <p:cNvSpPr/>
              <p:nvPr/>
            </p:nvSpPr>
            <p:spPr bwMode="auto">
              <a:xfrm>
                <a:off x="9488174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1" name="二等辺三角形 140">
                <a:extLst>
                  <a:ext uri="{FF2B5EF4-FFF2-40B4-BE49-F238E27FC236}">
                    <a16:creationId xmlns:a16="http://schemas.microsoft.com/office/drawing/2014/main" id="{3C54D154-658D-4258-96B7-DD115BFF3E24}"/>
                  </a:ext>
                </a:extLst>
              </p:cNvPr>
              <p:cNvSpPr/>
              <p:nvPr/>
            </p:nvSpPr>
            <p:spPr bwMode="auto">
              <a:xfrm>
                <a:off x="9580238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5" name="楕円 174">
              <a:extLst>
                <a:ext uri="{FF2B5EF4-FFF2-40B4-BE49-F238E27FC236}">
                  <a16:creationId xmlns:a16="http://schemas.microsoft.com/office/drawing/2014/main" id="{F2AA29F2-9D36-439F-8A55-CD37CF590CAC}"/>
                </a:ext>
              </a:extLst>
            </p:cNvPr>
            <p:cNvSpPr/>
            <p:nvPr/>
          </p:nvSpPr>
          <p:spPr bwMode="auto">
            <a:xfrm>
              <a:off x="10827547" y="10474636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3" name="テキスト ボックス 202">
              <a:extLst>
                <a:ext uri="{FF2B5EF4-FFF2-40B4-BE49-F238E27FC236}">
                  <a16:creationId xmlns:a16="http://schemas.microsoft.com/office/drawing/2014/main" id="{D9AB7B55-3FE5-46BA-B316-8F6CCBA30051}"/>
                </a:ext>
              </a:extLst>
            </p:cNvPr>
            <p:cNvSpPr txBox="1"/>
            <p:nvPr/>
          </p:nvSpPr>
          <p:spPr>
            <a:xfrm>
              <a:off x="9898849" y="9869211"/>
              <a:ext cx="1144183" cy="134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>
                  <a:solidFill>
                    <a:schemeClr val="bg1"/>
                  </a:solidFill>
                </a:rPr>
                <a:t>+1</a:t>
              </a:r>
              <a:endParaRPr kumimoji="1" lang="ja-JP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EFB179A-56FB-4211-A0ED-E6F2C83A1A54}"/>
              </a:ext>
            </a:extLst>
          </p:cNvPr>
          <p:cNvGrpSpPr/>
          <p:nvPr/>
        </p:nvGrpSpPr>
        <p:grpSpPr>
          <a:xfrm>
            <a:off x="7782199" y="4036097"/>
            <a:ext cx="932006" cy="1033113"/>
            <a:chOff x="20444840" y="8663974"/>
            <a:chExt cx="4079748" cy="4522329"/>
          </a:xfrm>
        </p:grpSpPr>
        <p:sp>
          <p:nvSpPr>
            <p:cNvPr id="124" name="楕円 123">
              <a:extLst>
                <a:ext uri="{FF2B5EF4-FFF2-40B4-BE49-F238E27FC236}">
                  <a16:creationId xmlns:a16="http://schemas.microsoft.com/office/drawing/2014/main" id="{42FCE14A-6CC5-476F-A509-0909EB96CEC6}"/>
                </a:ext>
              </a:extLst>
            </p:cNvPr>
            <p:cNvSpPr/>
            <p:nvPr/>
          </p:nvSpPr>
          <p:spPr bwMode="auto">
            <a:xfrm>
              <a:off x="20574000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3" name="部分円 192">
              <a:extLst>
                <a:ext uri="{FF2B5EF4-FFF2-40B4-BE49-F238E27FC236}">
                  <a16:creationId xmlns:a16="http://schemas.microsoft.com/office/drawing/2014/main" id="{AF5BBC63-82B0-44BE-8FFC-E18FA00D3584}"/>
                </a:ext>
              </a:extLst>
            </p:cNvPr>
            <p:cNvSpPr/>
            <p:nvPr/>
          </p:nvSpPr>
          <p:spPr bwMode="auto">
            <a:xfrm rot="5119233">
              <a:off x="20543350" y="8663974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0" name="部分円 199">
              <a:extLst>
                <a:ext uri="{FF2B5EF4-FFF2-40B4-BE49-F238E27FC236}">
                  <a16:creationId xmlns:a16="http://schemas.microsoft.com/office/drawing/2014/main" id="{3C84D29E-FF1A-4DC2-A244-CFD92F8AF20D}"/>
                </a:ext>
              </a:extLst>
            </p:cNvPr>
            <p:cNvSpPr/>
            <p:nvPr/>
          </p:nvSpPr>
          <p:spPr bwMode="auto">
            <a:xfrm rot="21428806">
              <a:off x="20444840" y="920506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C9120E61-551D-4932-8072-618FBE40ED3B}"/>
                </a:ext>
              </a:extLst>
            </p:cNvPr>
            <p:cNvGrpSpPr/>
            <p:nvPr/>
          </p:nvGrpSpPr>
          <p:grpSpPr>
            <a:xfrm rot="5400000">
              <a:off x="22228811" y="10427052"/>
              <a:ext cx="527894" cy="455081"/>
              <a:chOff x="24414480" y="5212080"/>
              <a:chExt cx="644473" cy="555580"/>
            </a:xfrm>
          </p:grpSpPr>
          <p:sp>
            <p:nvSpPr>
              <p:cNvPr id="126" name="二等辺三角形 125">
                <a:extLst>
                  <a:ext uri="{FF2B5EF4-FFF2-40B4-BE49-F238E27FC236}">
                    <a16:creationId xmlns:a16="http://schemas.microsoft.com/office/drawing/2014/main" id="{DEC66AF7-C9A7-49D9-8DF2-F815FE91C81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27" name="二等辺三角形 126">
                <a:extLst>
                  <a:ext uri="{FF2B5EF4-FFF2-40B4-BE49-F238E27FC236}">
                    <a16:creationId xmlns:a16="http://schemas.microsoft.com/office/drawing/2014/main" id="{85CE1C43-12FE-4A8F-A713-180C255017A5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28" name="二等辺三角形 127">
              <a:extLst>
                <a:ext uri="{FF2B5EF4-FFF2-40B4-BE49-F238E27FC236}">
                  <a16:creationId xmlns:a16="http://schemas.microsoft.com/office/drawing/2014/main" id="{117DEFF8-26E5-4536-8542-313684F05CFB}"/>
                </a:ext>
              </a:extLst>
            </p:cNvPr>
            <p:cNvSpPr/>
            <p:nvPr/>
          </p:nvSpPr>
          <p:spPr bwMode="auto">
            <a:xfrm>
              <a:off x="22228811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9" name="二等辺三角形 128">
              <a:extLst>
                <a:ext uri="{FF2B5EF4-FFF2-40B4-BE49-F238E27FC236}">
                  <a16:creationId xmlns:a16="http://schemas.microsoft.com/office/drawing/2014/main" id="{CECB7D8A-89CD-46A1-A4E0-29FDC39E9CE9}"/>
                </a:ext>
              </a:extLst>
            </p:cNvPr>
            <p:cNvSpPr/>
            <p:nvPr/>
          </p:nvSpPr>
          <p:spPr bwMode="auto">
            <a:xfrm>
              <a:off x="22320875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4" name="テキスト ボックス 203">
              <a:extLst>
                <a:ext uri="{FF2B5EF4-FFF2-40B4-BE49-F238E27FC236}">
                  <a16:creationId xmlns:a16="http://schemas.microsoft.com/office/drawing/2014/main" id="{666E47F2-E431-4B4C-924A-DCC4AC6F1D40}"/>
                </a:ext>
              </a:extLst>
            </p:cNvPr>
            <p:cNvSpPr txBox="1"/>
            <p:nvPr/>
          </p:nvSpPr>
          <p:spPr>
            <a:xfrm>
              <a:off x="23306804" y="10368211"/>
              <a:ext cx="1144182" cy="1347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>
                  <a:solidFill>
                    <a:schemeClr val="tx1"/>
                  </a:solidFill>
                </a:rPr>
                <a:t>+1</a:t>
              </a:r>
              <a:endParaRPr kumimoji="1" lang="ja-JP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38EAAF14-76CA-4738-BE1C-7EED71D79019}"/>
              </a:ext>
            </a:extLst>
          </p:cNvPr>
          <p:cNvGrpSpPr/>
          <p:nvPr/>
        </p:nvGrpSpPr>
        <p:grpSpPr>
          <a:xfrm>
            <a:off x="-1339201" y="1816829"/>
            <a:ext cx="230832" cy="2939516"/>
            <a:chOff x="-19483034" y="-1050613"/>
            <a:chExt cx="1010441" cy="12867386"/>
          </a:xfrm>
        </p:grpSpPr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04A639AC-B6C6-45C5-83CC-B34DD28DC482}"/>
                </a:ext>
              </a:extLst>
            </p:cNvPr>
            <p:cNvSpPr txBox="1"/>
            <p:nvPr/>
          </p:nvSpPr>
          <p:spPr>
            <a:xfrm rot="16200000">
              <a:off x="-21158860" y="625213"/>
              <a:ext cx="4362094" cy="101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Agent 1 </a:t>
              </a:r>
              <a:r>
                <a:rPr kumimoji="1" lang="en-US" altLang="ja-JP" sz="900" dirty="0">
                  <a:solidFill>
                    <a:schemeClr val="tx1"/>
                  </a:solidFill>
                </a:rPr>
                <a:t>(main)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7" name="テキスト ボックス 206">
              <a:extLst>
                <a:ext uri="{FF2B5EF4-FFF2-40B4-BE49-F238E27FC236}">
                  <a16:creationId xmlns:a16="http://schemas.microsoft.com/office/drawing/2014/main" id="{C130EA2A-AA15-43C8-A2AF-455249355A60}"/>
                </a:ext>
              </a:extLst>
            </p:cNvPr>
            <p:cNvSpPr txBox="1"/>
            <p:nvPr/>
          </p:nvSpPr>
          <p:spPr>
            <a:xfrm rot="16200000">
              <a:off x="-21518733" y="5477356"/>
              <a:ext cx="5081840" cy="101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Agent 2 </a:t>
              </a:r>
              <a:r>
                <a:rPr kumimoji="1" lang="en-US" altLang="ja-JP" sz="900" dirty="0">
                  <a:solidFill>
                    <a:schemeClr val="tx1"/>
                  </a:solidFill>
                </a:rPr>
                <a:t>(camera)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49DB8117-8A56-4392-8EF1-00A48B72E8D0}"/>
                </a:ext>
              </a:extLst>
            </p:cNvPr>
            <p:cNvSpPr txBox="1"/>
            <p:nvPr/>
          </p:nvSpPr>
          <p:spPr>
            <a:xfrm rot="16200000">
              <a:off x="-19921096" y="10417213"/>
              <a:ext cx="1886530" cy="912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Map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085033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1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373312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2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1803364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3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3240545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4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4669188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5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6116075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6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7535012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7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8977824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8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32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600200" y="621249"/>
            <a:ext cx="12115800" cy="34935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B742F3A-3A8A-4443-9D45-40CD39B5682E}"/>
              </a:ext>
            </a:extLst>
          </p:cNvPr>
          <p:cNvGrpSpPr/>
          <p:nvPr/>
        </p:nvGrpSpPr>
        <p:grpSpPr>
          <a:xfrm>
            <a:off x="-1102139" y="1809795"/>
            <a:ext cx="11472770" cy="2106327"/>
            <a:chOff x="-18445321" y="-1081402"/>
            <a:chExt cx="50220721" cy="9220200"/>
          </a:xfrm>
        </p:grpSpPr>
        <p:pic>
          <p:nvPicPr>
            <p:cNvPr id="15" name="図 14" descr="地面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51885A00-EAC0-4BF5-AC1D-44643490B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445321" y="3566160"/>
              <a:ext cx="6096851" cy="4572638"/>
            </a:xfrm>
            <a:prstGeom prst="rect">
              <a:avLst/>
            </a:prstGeom>
          </p:spPr>
        </p:pic>
        <p:pic>
          <p:nvPicPr>
            <p:cNvPr id="23" name="図 22" descr="おもちゃ, レゴ, 建物 が含まれている画像&#10;&#10;高い精度で生成された説明">
              <a:extLst>
                <a:ext uri="{FF2B5EF4-FFF2-40B4-BE49-F238E27FC236}">
                  <a16:creationId xmlns:a16="http://schemas.microsoft.com/office/drawing/2014/main" id="{1221BB9C-1801-4C7B-99B7-E2E9E056E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741" y="3566160"/>
              <a:ext cx="6096851" cy="4572638"/>
            </a:xfrm>
            <a:prstGeom prst="rect">
              <a:avLst/>
            </a:prstGeom>
          </p:spPr>
        </p:pic>
        <p:pic>
          <p:nvPicPr>
            <p:cNvPr id="25" name="図 24" descr="おもちゃ, レゴ, 建物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DDAA6797-546B-48CB-947E-48F483F8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0095" y="3566160"/>
              <a:ext cx="6096851" cy="4572638"/>
            </a:xfrm>
            <a:prstGeom prst="rect">
              <a:avLst/>
            </a:prstGeom>
          </p:spPr>
        </p:pic>
        <p:pic>
          <p:nvPicPr>
            <p:cNvPr id="31" name="図 30" descr="建物, ライト が含まれている画像&#10;&#10;高い精度で生成された説明">
              <a:extLst>
                <a:ext uri="{FF2B5EF4-FFF2-40B4-BE49-F238E27FC236}">
                  <a16:creationId xmlns:a16="http://schemas.microsoft.com/office/drawing/2014/main" id="{6F405846-5D3C-4315-A32A-5B525B5D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2613" y="3566160"/>
              <a:ext cx="6096851" cy="4572638"/>
            </a:xfrm>
            <a:prstGeom prst="rect">
              <a:avLst/>
            </a:prstGeom>
          </p:spPr>
        </p:pic>
        <p:pic>
          <p:nvPicPr>
            <p:cNvPr id="33" name="図 32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D309883A-FC78-43AC-8F0D-3804AF9B7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2143967" y="3566160"/>
              <a:ext cx="6096851" cy="4572638"/>
            </a:xfrm>
            <a:prstGeom prst="rect">
              <a:avLst/>
            </a:prstGeom>
          </p:spPr>
        </p:pic>
        <p:pic>
          <p:nvPicPr>
            <p:cNvPr id="35" name="図 34" descr="地面, 屋外, 人 が含まれている画像&#10;&#10;高い精度で生成された説明">
              <a:extLst>
                <a:ext uri="{FF2B5EF4-FFF2-40B4-BE49-F238E27FC236}">
                  <a16:creationId xmlns:a16="http://schemas.microsoft.com/office/drawing/2014/main" id="{F450F5DD-44B7-45EF-8158-52841C22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71729" y="-1073782"/>
              <a:ext cx="6096851" cy="4572638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65C8284-9BD8-43A6-88BE-34316650A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678549" y="-1073782"/>
              <a:ext cx="6096851" cy="4572638"/>
            </a:xfrm>
            <a:prstGeom prst="rect">
              <a:avLst/>
            </a:prstGeom>
          </p:spPr>
        </p:pic>
        <p:pic>
          <p:nvPicPr>
            <p:cNvPr id="43" name="図 42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65973167-F130-4CB3-AB49-3E0BCF158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664160" y="3566160"/>
              <a:ext cx="6096851" cy="4572638"/>
            </a:xfrm>
            <a:prstGeom prst="rect">
              <a:avLst/>
            </a:prstGeom>
          </p:spPr>
        </p:pic>
        <p:pic>
          <p:nvPicPr>
            <p:cNvPr id="47" name="図 46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E08409C1-0BC2-4465-8FB4-25BBCA2BC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8319" y="-1073782"/>
              <a:ext cx="6096851" cy="4572638"/>
            </a:xfrm>
            <a:prstGeom prst="rect">
              <a:avLst/>
            </a:prstGeom>
          </p:spPr>
        </p:pic>
        <p:pic>
          <p:nvPicPr>
            <p:cNvPr id="49" name="図 48" descr="地面, 壁 が含まれている画像&#10;&#10;高い精度で生成された説明">
              <a:extLst>
                <a:ext uri="{FF2B5EF4-FFF2-40B4-BE49-F238E27FC236}">
                  <a16:creationId xmlns:a16="http://schemas.microsoft.com/office/drawing/2014/main" id="{FD9ADD8A-2252-4419-9A5A-ED847D8C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4909" y="-1050604"/>
              <a:ext cx="6096851" cy="4572638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392FDE80-E836-47DE-BBA2-8A62E4B6E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5838501" y="-1073782"/>
              <a:ext cx="6096851" cy="4572638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96EE58ED-A848-41DB-97BA-BE426270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2141911" y="-1050604"/>
              <a:ext cx="6096851" cy="4572638"/>
            </a:xfrm>
            <a:prstGeom prst="rect">
              <a:avLst/>
            </a:prstGeom>
          </p:spPr>
        </p:pic>
        <p:pic>
          <p:nvPicPr>
            <p:cNvPr id="55" name="図 54" descr="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911315EC-1D5B-4664-836E-1E52A50F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8445321" y="-1081402"/>
              <a:ext cx="6096851" cy="4572638"/>
            </a:xfrm>
            <a:prstGeom prst="rect">
              <a:avLst/>
            </a:prstGeom>
          </p:spPr>
        </p:pic>
        <p:pic>
          <p:nvPicPr>
            <p:cNvPr id="58" name="図 57" descr="地面, 犬 が含まれている画像&#10;&#10;高い精度で生成された説明">
              <a:extLst>
                <a:ext uri="{FF2B5EF4-FFF2-40B4-BE49-F238E27FC236}">
                  <a16:creationId xmlns:a16="http://schemas.microsoft.com/office/drawing/2014/main" id="{8FA7A79D-3873-424A-85F7-C8EF7FBA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375139" y="-1081402"/>
              <a:ext cx="6096851" cy="4572638"/>
            </a:xfrm>
            <a:prstGeom prst="rect">
              <a:avLst/>
            </a:prstGeom>
          </p:spPr>
        </p:pic>
        <p:pic>
          <p:nvPicPr>
            <p:cNvPr id="60" name="図 59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04FCEC8C-54F7-4CB2-BB4B-DEDDC1C6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362803" y="3566160"/>
              <a:ext cx="6096851" cy="4572638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F8AE3508-BB8C-4E50-A9D2-4B792923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061449" y="3566160"/>
              <a:ext cx="6096851" cy="4572638"/>
            </a:xfrm>
            <a:prstGeom prst="rect">
              <a:avLst/>
            </a:prstGeom>
          </p:spPr>
        </p:pic>
      </p:grpSp>
      <p:sp>
        <p:nvSpPr>
          <p:cNvPr id="66" name="楕円 65">
            <a:extLst>
              <a:ext uri="{FF2B5EF4-FFF2-40B4-BE49-F238E27FC236}">
                <a16:creationId xmlns:a16="http://schemas.microsoft.com/office/drawing/2014/main" id="{49D0E9E1-F3A9-4881-9092-85A77D836D8C}"/>
              </a:ext>
            </a:extLst>
          </p:cNvPr>
          <p:cNvSpPr/>
          <p:nvPr/>
        </p:nvSpPr>
        <p:spPr bwMode="auto">
          <a:xfrm>
            <a:off x="9234878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部分円 200">
            <a:extLst>
              <a:ext uri="{FF2B5EF4-FFF2-40B4-BE49-F238E27FC236}">
                <a16:creationId xmlns:a16="http://schemas.microsoft.com/office/drawing/2014/main" id="{B6FE67FC-D266-416D-8507-8339890E5550}"/>
              </a:ext>
            </a:extLst>
          </p:cNvPr>
          <p:cNvSpPr/>
          <p:nvPr/>
        </p:nvSpPr>
        <p:spPr bwMode="auto">
          <a:xfrm rot="21428806">
            <a:off x="9211942" y="92143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部分円 201">
            <a:extLst>
              <a:ext uri="{FF2B5EF4-FFF2-40B4-BE49-F238E27FC236}">
                <a16:creationId xmlns:a16="http://schemas.microsoft.com/office/drawing/2014/main" id="{69E00D6B-193A-49BC-9761-B433BF759E2E}"/>
              </a:ext>
            </a:extLst>
          </p:cNvPr>
          <p:cNvSpPr/>
          <p:nvPr/>
        </p:nvSpPr>
        <p:spPr bwMode="auto">
          <a:xfrm rot="9085419">
            <a:off x="9223988" y="806232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5765C30C-6D78-475D-99A7-F6D19A5804F5}"/>
              </a:ext>
            </a:extLst>
          </p:cNvPr>
          <p:cNvGrpSpPr/>
          <p:nvPr/>
        </p:nvGrpSpPr>
        <p:grpSpPr>
          <a:xfrm rot="9738505">
            <a:off x="9612915" y="1200598"/>
            <a:ext cx="120596" cy="103962"/>
            <a:chOff x="24414480" y="5212080"/>
            <a:chExt cx="644473" cy="555580"/>
          </a:xfrm>
        </p:grpSpPr>
        <p:sp>
          <p:nvSpPr>
            <p:cNvPr id="116" name="二等辺三角形 115">
              <a:extLst>
                <a:ext uri="{FF2B5EF4-FFF2-40B4-BE49-F238E27FC236}">
                  <a16:creationId xmlns:a16="http://schemas.microsoft.com/office/drawing/2014/main" id="{2F44B0A7-768C-4545-A51A-D25B76E5814B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17" name="二等辺三角形 116">
              <a:extLst>
                <a:ext uri="{FF2B5EF4-FFF2-40B4-BE49-F238E27FC236}">
                  <a16:creationId xmlns:a16="http://schemas.microsoft.com/office/drawing/2014/main" id="{52DBBC61-F31F-4618-987A-D70FC9E28FCD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0" name="二等辺三角形 119">
            <a:extLst>
              <a:ext uri="{FF2B5EF4-FFF2-40B4-BE49-F238E27FC236}">
                <a16:creationId xmlns:a16="http://schemas.microsoft.com/office/drawing/2014/main" id="{06D0F47B-2D57-4C81-B562-EE1F4B03C8E8}"/>
              </a:ext>
            </a:extLst>
          </p:cNvPr>
          <p:cNvSpPr/>
          <p:nvPr/>
        </p:nvSpPr>
        <p:spPr bwMode="auto">
          <a:xfrm>
            <a:off x="9612915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二等辺三角形 120">
            <a:extLst>
              <a:ext uri="{FF2B5EF4-FFF2-40B4-BE49-F238E27FC236}">
                <a16:creationId xmlns:a16="http://schemas.microsoft.com/office/drawing/2014/main" id="{65731D2F-FEAC-46E8-8DB4-FB6FFD48FCC4}"/>
              </a:ext>
            </a:extLst>
          </p:cNvPr>
          <p:cNvSpPr/>
          <p:nvPr/>
        </p:nvSpPr>
        <p:spPr bwMode="auto">
          <a:xfrm>
            <a:off x="9633946" y="1339686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C119358E-6A1E-472C-9C2A-28106DADD90A}"/>
              </a:ext>
            </a:extLst>
          </p:cNvPr>
          <p:cNvSpPr/>
          <p:nvPr/>
        </p:nvSpPr>
        <p:spPr bwMode="auto">
          <a:xfrm>
            <a:off x="6355362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8" name="部分円 187">
            <a:extLst>
              <a:ext uri="{FF2B5EF4-FFF2-40B4-BE49-F238E27FC236}">
                <a16:creationId xmlns:a16="http://schemas.microsoft.com/office/drawing/2014/main" id="{AD80AE7C-F26E-49E7-87CA-B69157772261}"/>
              </a:ext>
            </a:extLst>
          </p:cNvPr>
          <p:cNvSpPr/>
          <p:nvPr/>
        </p:nvSpPr>
        <p:spPr bwMode="auto">
          <a:xfrm rot="5119233">
            <a:off x="6338945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部分円 198">
            <a:extLst>
              <a:ext uri="{FF2B5EF4-FFF2-40B4-BE49-F238E27FC236}">
                <a16:creationId xmlns:a16="http://schemas.microsoft.com/office/drawing/2014/main" id="{46A00221-5256-4096-ADE4-BD597EBDA6F6}"/>
              </a:ext>
            </a:extLst>
          </p:cNvPr>
          <p:cNvSpPr/>
          <p:nvPr/>
        </p:nvSpPr>
        <p:spPr bwMode="auto">
          <a:xfrm rot="21428806">
            <a:off x="6338945" y="92143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CDCF1266-9128-4073-8ACB-495D82CC180F}"/>
              </a:ext>
            </a:extLst>
          </p:cNvPr>
          <p:cNvGrpSpPr/>
          <p:nvPr/>
        </p:nvGrpSpPr>
        <p:grpSpPr>
          <a:xfrm rot="5400000">
            <a:off x="6733398" y="1200598"/>
            <a:ext cx="120596" cy="103962"/>
            <a:chOff x="24414480" y="5212080"/>
            <a:chExt cx="644473" cy="555580"/>
          </a:xfrm>
        </p:grpSpPr>
        <p:sp>
          <p:nvSpPr>
            <p:cNvPr id="132" name="二等辺三角形 131">
              <a:extLst>
                <a:ext uri="{FF2B5EF4-FFF2-40B4-BE49-F238E27FC236}">
                  <a16:creationId xmlns:a16="http://schemas.microsoft.com/office/drawing/2014/main" id="{68CC7F0B-618B-40E8-8ED3-B4811D4ED03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3" name="二等辺三角形 132">
              <a:extLst>
                <a:ext uri="{FF2B5EF4-FFF2-40B4-BE49-F238E27FC236}">
                  <a16:creationId xmlns:a16="http://schemas.microsoft.com/office/drawing/2014/main" id="{C2CEFF4B-1641-4731-9C54-BC943C993B46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34" name="二等辺三角形 133">
            <a:extLst>
              <a:ext uri="{FF2B5EF4-FFF2-40B4-BE49-F238E27FC236}">
                <a16:creationId xmlns:a16="http://schemas.microsoft.com/office/drawing/2014/main" id="{F4348501-C37C-488D-9847-19D684049D86}"/>
              </a:ext>
            </a:extLst>
          </p:cNvPr>
          <p:cNvSpPr/>
          <p:nvPr/>
        </p:nvSpPr>
        <p:spPr bwMode="auto">
          <a:xfrm>
            <a:off x="6733398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5" name="二等辺三角形 134">
            <a:extLst>
              <a:ext uri="{FF2B5EF4-FFF2-40B4-BE49-F238E27FC236}">
                <a16:creationId xmlns:a16="http://schemas.microsoft.com/office/drawing/2014/main" id="{4C98D7BE-256C-4D98-BB33-EDE970A1BB0B}"/>
              </a:ext>
            </a:extLst>
          </p:cNvPr>
          <p:cNvSpPr/>
          <p:nvPr/>
        </p:nvSpPr>
        <p:spPr bwMode="auto">
          <a:xfrm>
            <a:off x="6754430" y="1339686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2A556143-2E57-4B29-89C6-E19C59E80B84}"/>
              </a:ext>
            </a:extLst>
          </p:cNvPr>
          <p:cNvSpPr/>
          <p:nvPr/>
        </p:nvSpPr>
        <p:spPr bwMode="auto">
          <a:xfrm>
            <a:off x="7046981" y="120059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80245619-189F-404B-87A6-9512FB297AF9}"/>
              </a:ext>
            </a:extLst>
          </p:cNvPr>
          <p:cNvSpPr/>
          <p:nvPr/>
        </p:nvSpPr>
        <p:spPr bwMode="auto">
          <a:xfrm>
            <a:off x="-848603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2" name="部分円 191">
            <a:extLst>
              <a:ext uri="{FF2B5EF4-FFF2-40B4-BE49-F238E27FC236}">
                <a16:creationId xmlns:a16="http://schemas.microsoft.com/office/drawing/2014/main" id="{84CD83B2-2D0A-4C89-A8EB-482B4F16DF3D}"/>
              </a:ext>
            </a:extLst>
          </p:cNvPr>
          <p:cNvSpPr/>
          <p:nvPr/>
        </p:nvSpPr>
        <p:spPr bwMode="auto">
          <a:xfrm rot="21418582">
            <a:off x="-874087" y="78770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4" name="部分円 193">
            <a:extLst>
              <a:ext uri="{FF2B5EF4-FFF2-40B4-BE49-F238E27FC236}">
                <a16:creationId xmlns:a16="http://schemas.microsoft.com/office/drawing/2014/main" id="{174EDBE5-93A5-4D56-B0E2-4C3D7BF877D4}"/>
              </a:ext>
            </a:extLst>
          </p:cNvPr>
          <p:cNvSpPr/>
          <p:nvPr/>
        </p:nvSpPr>
        <p:spPr bwMode="auto">
          <a:xfrm rot="4331756">
            <a:off x="-847213" y="93513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A8E61FA-9B4C-4276-AA66-F0742E8D0E52}"/>
              </a:ext>
            </a:extLst>
          </p:cNvPr>
          <p:cNvGrpSpPr/>
          <p:nvPr/>
        </p:nvGrpSpPr>
        <p:grpSpPr>
          <a:xfrm>
            <a:off x="-470567" y="1200598"/>
            <a:ext cx="120596" cy="103962"/>
            <a:chOff x="24414480" y="5212080"/>
            <a:chExt cx="644473" cy="555580"/>
          </a:xfrm>
        </p:grpSpPr>
        <p:sp>
          <p:nvSpPr>
            <p:cNvPr id="162" name="二等辺三角形 161">
              <a:extLst>
                <a:ext uri="{FF2B5EF4-FFF2-40B4-BE49-F238E27FC236}">
                  <a16:creationId xmlns:a16="http://schemas.microsoft.com/office/drawing/2014/main" id="{D531BCBD-86DC-4DA8-B640-2667AFB04F05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3" name="二等辺三角形 162">
              <a:extLst>
                <a:ext uri="{FF2B5EF4-FFF2-40B4-BE49-F238E27FC236}">
                  <a16:creationId xmlns:a16="http://schemas.microsoft.com/office/drawing/2014/main" id="{50145805-D144-4562-9C54-0ACF65781C7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1BC34EFE-D4B6-4477-BCF9-E54EC0E1DE06}"/>
              </a:ext>
            </a:extLst>
          </p:cNvPr>
          <p:cNvGrpSpPr/>
          <p:nvPr/>
        </p:nvGrpSpPr>
        <p:grpSpPr>
          <a:xfrm rot="3600000">
            <a:off x="-470567" y="1337904"/>
            <a:ext cx="120596" cy="103962"/>
            <a:chOff x="-15680687" y="3125582"/>
            <a:chExt cx="527894" cy="455081"/>
          </a:xfrm>
        </p:grpSpPr>
        <p:sp>
          <p:nvSpPr>
            <p:cNvPr id="164" name="二等辺三角形 163">
              <a:extLst>
                <a:ext uri="{FF2B5EF4-FFF2-40B4-BE49-F238E27FC236}">
                  <a16:creationId xmlns:a16="http://schemas.microsoft.com/office/drawing/2014/main" id="{03D9EC19-320B-43F4-A3A8-D2D11E628B21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5" name="二等辺三角形 164">
              <a:extLst>
                <a:ext uri="{FF2B5EF4-FFF2-40B4-BE49-F238E27FC236}">
                  <a16:creationId xmlns:a16="http://schemas.microsoft.com/office/drawing/2014/main" id="{0DB30C7D-D223-48E0-82F6-5EAB5CF15888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66" name="楕円 165">
            <a:extLst>
              <a:ext uri="{FF2B5EF4-FFF2-40B4-BE49-F238E27FC236}">
                <a16:creationId xmlns:a16="http://schemas.microsoft.com/office/drawing/2014/main" id="{D6A5EA43-8AEB-4CE5-AE0A-6D65BFC38875}"/>
              </a:ext>
            </a:extLst>
          </p:cNvPr>
          <p:cNvSpPr/>
          <p:nvPr/>
        </p:nvSpPr>
        <p:spPr bwMode="auto">
          <a:xfrm>
            <a:off x="-90209" y="120059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楕円 177">
            <a:extLst>
              <a:ext uri="{FF2B5EF4-FFF2-40B4-BE49-F238E27FC236}">
                <a16:creationId xmlns:a16="http://schemas.microsoft.com/office/drawing/2014/main" id="{689D2ADB-77CA-4D58-A204-DEF3026321AA}"/>
              </a:ext>
            </a:extLst>
          </p:cNvPr>
          <p:cNvSpPr/>
          <p:nvPr/>
        </p:nvSpPr>
        <p:spPr bwMode="auto">
          <a:xfrm>
            <a:off x="-387326" y="936068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15B794E5-FE4B-47AF-8A2B-9014163744AF}"/>
              </a:ext>
            </a:extLst>
          </p:cNvPr>
          <p:cNvSpPr/>
          <p:nvPr/>
        </p:nvSpPr>
        <p:spPr bwMode="auto">
          <a:xfrm>
            <a:off x="598456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1" name="部分円 190">
            <a:extLst>
              <a:ext uri="{FF2B5EF4-FFF2-40B4-BE49-F238E27FC236}">
                <a16:creationId xmlns:a16="http://schemas.microsoft.com/office/drawing/2014/main" id="{8D91F1CA-3D58-4C06-A797-4615003B2106}"/>
              </a:ext>
            </a:extLst>
          </p:cNvPr>
          <p:cNvSpPr/>
          <p:nvPr/>
        </p:nvSpPr>
        <p:spPr bwMode="auto">
          <a:xfrm rot="1188744">
            <a:off x="602568" y="77818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5" name="部分円 194">
            <a:extLst>
              <a:ext uri="{FF2B5EF4-FFF2-40B4-BE49-F238E27FC236}">
                <a16:creationId xmlns:a16="http://schemas.microsoft.com/office/drawing/2014/main" id="{0233B1EB-8C6F-4259-85C0-79E337D992E4}"/>
              </a:ext>
            </a:extLst>
          </p:cNvPr>
          <p:cNvSpPr/>
          <p:nvPr/>
        </p:nvSpPr>
        <p:spPr bwMode="auto">
          <a:xfrm rot="4331756">
            <a:off x="588063" y="89986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0EA9451-143C-4EF0-BD76-DB3A145A42A0}"/>
              </a:ext>
            </a:extLst>
          </p:cNvPr>
          <p:cNvGrpSpPr/>
          <p:nvPr/>
        </p:nvGrpSpPr>
        <p:grpSpPr>
          <a:xfrm rot="1785720">
            <a:off x="976493" y="1200598"/>
            <a:ext cx="120596" cy="103962"/>
            <a:chOff x="24414480" y="5212080"/>
            <a:chExt cx="644473" cy="555580"/>
          </a:xfrm>
        </p:grpSpPr>
        <p:sp>
          <p:nvSpPr>
            <p:cNvPr id="156" name="二等辺三角形 155">
              <a:extLst>
                <a:ext uri="{FF2B5EF4-FFF2-40B4-BE49-F238E27FC236}">
                  <a16:creationId xmlns:a16="http://schemas.microsoft.com/office/drawing/2014/main" id="{A9E01C26-0463-45F3-9AD5-F35E5A4A74C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7" name="二等辺三角形 156">
              <a:extLst>
                <a:ext uri="{FF2B5EF4-FFF2-40B4-BE49-F238E27FC236}">
                  <a16:creationId xmlns:a16="http://schemas.microsoft.com/office/drawing/2014/main" id="{DED9B19F-B452-435A-9C2C-1213E8CCDCF9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2762BAA1-2E3A-4334-BB33-C87C64940BC6}"/>
              </a:ext>
            </a:extLst>
          </p:cNvPr>
          <p:cNvGrpSpPr/>
          <p:nvPr/>
        </p:nvGrpSpPr>
        <p:grpSpPr>
          <a:xfrm rot="3324903">
            <a:off x="976493" y="1337904"/>
            <a:ext cx="120596" cy="103962"/>
            <a:chOff x="-9346351" y="3125582"/>
            <a:chExt cx="527894" cy="455081"/>
          </a:xfrm>
        </p:grpSpPr>
        <p:sp>
          <p:nvSpPr>
            <p:cNvPr id="158" name="二等辺三角形 157">
              <a:extLst>
                <a:ext uri="{FF2B5EF4-FFF2-40B4-BE49-F238E27FC236}">
                  <a16:creationId xmlns:a16="http://schemas.microsoft.com/office/drawing/2014/main" id="{0E77FCA5-3D39-4F8D-96DA-0897CEB1F1B9}"/>
                </a:ext>
              </a:extLst>
            </p:cNvPr>
            <p:cNvSpPr/>
            <p:nvPr/>
          </p:nvSpPr>
          <p:spPr bwMode="auto">
            <a:xfrm>
              <a:off x="-9346351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9" name="二等辺三角形 158">
              <a:extLst>
                <a:ext uri="{FF2B5EF4-FFF2-40B4-BE49-F238E27FC236}">
                  <a16:creationId xmlns:a16="http://schemas.microsoft.com/office/drawing/2014/main" id="{B598FD60-6BE8-413F-A286-63816A6F1D1F}"/>
                </a:ext>
              </a:extLst>
            </p:cNvPr>
            <p:cNvSpPr/>
            <p:nvPr/>
          </p:nvSpPr>
          <p:spPr bwMode="auto">
            <a:xfrm>
              <a:off x="-9254287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2" name="楕円 171">
            <a:extLst>
              <a:ext uri="{FF2B5EF4-FFF2-40B4-BE49-F238E27FC236}">
                <a16:creationId xmlns:a16="http://schemas.microsoft.com/office/drawing/2014/main" id="{23F89A03-5E3B-41B0-B0F4-87C3D40A5C62}"/>
              </a:ext>
            </a:extLst>
          </p:cNvPr>
          <p:cNvSpPr/>
          <p:nvPr/>
        </p:nvSpPr>
        <p:spPr bwMode="auto">
          <a:xfrm>
            <a:off x="1338261" y="1220813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9" name="楕円 178">
            <a:extLst>
              <a:ext uri="{FF2B5EF4-FFF2-40B4-BE49-F238E27FC236}">
                <a16:creationId xmlns:a16="http://schemas.microsoft.com/office/drawing/2014/main" id="{6B40147A-1524-4F5D-9FBB-480117F8F599}"/>
              </a:ext>
            </a:extLst>
          </p:cNvPr>
          <p:cNvSpPr/>
          <p:nvPr/>
        </p:nvSpPr>
        <p:spPr bwMode="auto">
          <a:xfrm>
            <a:off x="1084284" y="936698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E82265C0-8E62-4647-992E-2CF3571FCB58}"/>
              </a:ext>
            </a:extLst>
          </p:cNvPr>
          <p:cNvSpPr/>
          <p:nvPr/>
        </p:nvSpPr>
        <p:spPr bwMode="auto">
          <a:xfrm>
            <a:off x="2054799" y="852875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0" name="部分円 189">
            <a:extLst>
              <a:ext uri="{FF2B5EF4-FFF2-40B4-BE49-F238E27FC236}">
                <a16:creationId xmlns:a16="http://schemas.microsoft.com/office/drawing/2014/main" id="{E1FF77B7-4861-48C6-B56A-8384A0C6615D}"/>
              </a:ext>
            </a:extLst>
          </p:cNvPr>
          <p:cNvSpPr/>
          <p:nvPr/>
        </p:nvSpPr>
        <p:spPr bwMode="auto">
          <a:xfrm rot="1220025">
            <a:off x="2035704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6" name="部分円 195">
            <a:extLst>
              <a:ext uri="{FF2B5EF4-FFF2-40B4-BE49-F238E27FC236}">
                <a16:creationId xmlns:a16="http://schemas.microsoft.com/office/drawing/2014/main" id="{D133D611-E233-4EA2-8609-835BA8EFC294}"/>
              </a:ext>
            </a:extLst>
          </p:cNvPr>
          <p:cNvSpPr/>
          <p:nvPr/>
        </p:nvSpPr>
        <p:spPr bwMode="auto">
          <a:xfrm rot="3542851">
            <a:off x="2032771" y="934806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9EB736C4-4B36-458B-A7C1-B3CE6C434ADB}"/>
              </a:ext>
            </a:extLst>
          </p:cNvPr>
          <p:cNvGrpSpPr/>
          <p:nvPr/>
        </p:nvGrpSpPr>
        <p:grpSpPr>
          <a:xfrm rot="1334402">
            <a:off x="2432836" y="1200598"/>
            <a:ext cx="120596" cy="103962"/>
            <a:chOff x="24414480" y="5212080"/>
            <a:chExt cx="644473" cy="555580"/>
          </a:xfrm>
        </p:grpSpPr>
        <p:sp>
          <p:nvSpPr>
            <p:cNvPr id="150" name="二等辺三角形 149">
              <a:extLst>
                <a:ext uri="{FF2B5EF4-FFF2-40B4-BE49-F238E27FC236}">
                  <a16:creationId xmlns:a16="http://schemas.microsoft.com/office/drawing/2014/main" id="{7121224B-3BC0-4389-AF0B-A995EDDD045A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1" name="二等辺三角形 150">
              <a:extLst>
                <a:ext uri="{FF2B5EF4-FFF2-40B4-BE49-F238E27FC236}">
                  <a16:creationId xmlns:a16="http://schemas.microsoft.com/office/drawing/2014/main" id="{B5CCD8F1-5781-4D1D-ADB3-C6CD09CFF07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02E0246B-E958-4644-B353-349690692F2E}"/>
              </a:ext>
            </a:extLst>
          </p:cNvPr>
          <p:cNvGrpSpPr/>
          <p:nvPr/>
        </p:nvGrpSpPr>
        <p:grpSpPr>
          <a:xfrm rot="2779555">
            <a:off x="2432836" y="1337904"/>
            <a:ext cx="120596" cy="103962"/>
            <a:chOff x="-2971376" y="3125582"/>
            <a:chExt cx="527894" cy="455081"/>
          </a:xfrm>
        </p:grpSpPr>
        <p:sp>
          <p:nvSpPr>
            <p:cNvPr id="152" name="二等辺三角形 151">
              <a:extLst>
                <a:ext uri="{FF2B5EF4-FFF2-40B4-BE49-F238E27FC236}">
                  <a16:creationId xmlns:a16="http://schemas.microsoft.com/office/drawing/2014/main" id="{D9A22163-FCE2-453B-A27B-98EC109D07E5}"/>
                </a:ext>
              </a:extLst>
            </p:cNvPr>
            <p:cNvSpPr/>
            <p:nvPr/>
          </p:nvSpPr>
          <p:spPr bwMode="auto">
            <a:xfrm>
              <a:off x="-2971376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3" name="二等辺三角形 152">
              <a:extLst>
                <a:ext uri="{FF2B5EF4-FFF2-40B4-BE49-F238E27FC236}">
                  <a16:creationId xmlns:a16="http://schemas.microsoft.com/office/drawing/2014/main" id="{24232D94-5FF2-480F-9730-E92CA0488B87}"/>
                </a:ext>
              </a:extLst>
            </p:cNvPr>
            <p:cNvSpPr/>
            <p:nvPr/>
          </p:nvSpPr>
          <p:spPr bwMode="auto">
            <a:xfrm>
              <a:off x="-2879312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3" name="楕円 172">
            <a:extLst>
              <a:ext uri="{FF2B5EF4-FFF2-40B4-BE49-F238E27FC236}">
                <a16:creationId xmlns:a16="http://schemas.microsoft.com/office/drawing/2014/main" id="{A678E2C0-2CB8-4044-8948-9A145B5F45B5}"/>
              </a:ext>
            </a:extLst>
          </p:cNvPr>
          <p:cNvSpPr/>
          <p:nvPr/>
        </p:nvSpPr>
        <p:spPr bwMode="auto">
          <a:xfrm>
            <a:off x="2777614" y="1227552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EE4EFBC6-E653-4CEE-B9D2-5838FA4A521B}"/>
              </a:ext>
            </a:extLst>
          </p:cNvPr>
          <p:cNvSpPr/>
          <p:nvPr/>
        </p:nvSpPr>
        <p:spPr bwMode="auto">
          <a:xfrm>
            <a:off x="2516397" y="1012381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楕円 141">
            <a:extLst>
              <a:ext uri="{FF2B5EF4-FFF2-40B4-BE49-F238E27FC236}">
                <a16:creationId xmlns:a16="http://schemas.microsoft.com/office/drawing/2014/main" id="{C1E0976A-EDBE-4A63-8F26-61AACE6D1AAE}"/>
              </a:ext>
            </a:extLst>
          </p:cNvPr>
          <p:cNvSpPr/>
          <p:nvPr/>
        </p:nvSpPr>
        <p:spPr bwMode="auto">
          <a:xfrm>
            <a:off x="3477973" y="852874"/>
            <a:ext cx="872123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9" name="部分円 188">
            <a:extLst>
              <a:ext uri="{FF2B5EF4-FFF2-40B4-BE49-F238E27FC236}">
                <a16:creationId xmlns:a16="http://schemas.microsoft.com/office/drawing/2014/main" id="{4BDCC6B1-A60F-4C5E-A32B-4A89AA8B8542}"/>
              </a:ext>
            </a:extLst>
          </p:cNvPr>
          <p:cNvSpPr/>
          <p:nvPr/>
        </p:nvSpPr>
        <p:spPr bwMode="auto">
          <a:xfrm rot="3045407">
            <a:off x="3463224" y="787709"/>
            <a:ext cx="909502" cy="909501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部分円 196">
            <a:extLst>
              <a:ext uri="{FF2B5EF4-FFF2-40B4-BE49-F238E27FC236}">
                <a16:creationId xmlns:a16="http://schemas.microsoft.com/office/drawing/2014/main" id="{D36C94F7-C2F0-482B-9281-CF0C95434571}"/>
              </a:ext>
            </a:extLst>
          </p:cNvPr>
          <p:cNvSpPr/>
          <p:nvPr/>
        </p:nvSpPr>
        <p:spPr bwMode="auto">
          <a:xfrm rot="1658027">
            <a:off x="3459953" y="921439"/>
            <a:ext cx="909501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A8120A67-2847-436B-9A50-03DA16ADF994}"/>
              </a:ext>
            </a:extLst>
          </p:cNvPr>
          <p:cNvGrpSpPr/>
          <p:nvPr/>
        </p:nvGrpSpPr>
        <p:grpSpPr>
          <a:xfrm rot="2866151">
            <a:off x="3856010" y="1200598"/>
            <a:ext cx="120596" cy="103962"/>
            <a:chOff x="24414480" y="5212080"/>
            <a:chExt cx="644473" cy="555580"/>
          </a:xfrm>
        </p:grpSpPr>
        <p:sp>
          <p:nvSpPr>
            <p:cNvPr id="144" name="二等辺三角形 143">
              <a:extLst>
                <a:ext uri="{FF2B5EF4-FFF2-40B4-BE49-F238E27FC236}">
                  <a16:creationId xmlns:a16="http://schemas.microsoft.com/office/drawing/2014/main" id="{0DC7AB89-29C4-47F2-A632-980227711E7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5" name="二等辺三角形 144">
              <a:extLst>
                <a:ext uri="{FF2B5EF4-FFF2-40B4-BE49-F238E27FC236}">
                  <a16:creationId xmlns:a16="http://schemas.microsoft.com/office/drawing/2014/main" id="{0C292AA4-72C9-4554-945E-53612FAC1CAA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020ECD06-6793-4082-8745-5449D1234EAF}"/>
              </a:ext>
            </a:extLst>
          </p:cNvPr>
          <p:cNvGrpSpPr/>
          <p:nvPr/>
        </p:nvGrpSpPr>
        <p:grpSpPr>
          <a:xfrm rot="1649560">
            <a:off x="3856010" y="1337904"/>
            <a:ext cx="120596" cy="103962"/>
            <a:chOff x="3258399" y="3125582"/>
            <a:chExt cx="527894" cy="455081"/>
          </a:xfrm>
        </p:grpSpPr>
        <p:sp>
          <p:nvSpPr>
            <p:cNvPr id="146" name="二等辺三角形 145">
              <a:extLst>
                <a:ext uri="{FF2B5EF4-FFF2-40B4-BE49-F238E27FC236}">
                  <a16:creationId xmlns:a16="http://schemas.microsoft.com/office/drawing/2014/main" id="{78011BE8-4F4E-4C68-BBFD-60AF7E6AA385}"/>
                </a:ext>
              </a:extLst>
            </p:cNvPr>
            <p:cNvSpPr/>
            <p:nvPr/>
          </p:nvSpPr>
          <p:spPr bwMode="auto">
            <a:xfrm>
              <a:off x="3258399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7" name="二等辺三角形 146">
              <a:extLst>
                <a:ext uri="{FF2B5EF4-FFF2-40B4-BE49-F238E27FC236}">
                  <a16:creationId xmlns:a16="http://schemas.microsoft.com/office/drawing/2014/main" id="{DAC4E3E5-3B56-4DED-A705-F59E6209F7CC}"/>
                </a:ext>
              </a:extLst>
            </p:cNvPr>
            <p:cNvSpPr/>
            <p:nvPr/>
          </p:nvSpPr>
          <p:spPr bwMode="auto">
            <a:xfrm>
              <a:off x="335046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4" name="楕円 173">
            <a:extLst>
              <a:ext uri="{FF2B5EF4-FFF2-40B4-BE49-F238E27FC236}">
                <a16:creationId xmlns:a16="http://schemas.microsoft.com/office/drawing/2014/main" id="{631AF9AD-2218-4B4C-81FC-29D7E7CB0EDC}"/>
              </a:ext>
            </a:extLst>
          </p:cNvPr>
          <p:cNvSpPr/>
          <p:nvPr/>
        </p:nvSpPr>
        <p:spPr bwMode="auto">
          <a:xfrm>
            <a:off x="4178170" y="1234290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1" name="楕円 180">
            <a:extLst>
              <a:ext uri="{FF2B5EF4-FFF2-40B4-BE49-F238E27FC236}">
                <a16:creationId xmlns:a16="http://schemas.microsoft.com/office/drawing/2014/main" id="{15713B90-96DF-42D2-A698-F7022CE6F249}"/>
              </a:ext>
            </a:extLst>
          </p:cNvPr>
          <p:cNvSpPr/>
          <p:nvPr/>
        </p:nvSpPr>
        <p:spPr bwMode="auto">
          <a:xfrm>
            <a:off x="3943101" y="1079825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BC31D781-C8B7-4AF9-B019-6812BB3A43C4}"/>
              </a:ext>
            </a:extLst>
          </p:cNvPr>
          <p:cNvSpPr/>
          <p:nvPr/>
        </p:nvSpPr>
        <p:spPr bwMode="auto">
          <a:xfrm>
            <a:off x="4901145" y="852874"/>
            <a:ext cx="872123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7" name="部分円 186">
            <a:extLst>
              <a:ext uri="{FF2B5EF4-FFF2-40B4-BE49-F238E27FC236}">
                <a16:creationId xmlns:a16="http://schemas.microsoft.com/office/drawing/2014/main" id="{A765F996-316B-4676-88A0-54C3A746A4D8}"/>
              </a:ext>
            </a:extLst>
          </p:cNvPr>
          <p:cNvSpPr/>
          <p:nvPr/>
        </p:nvSpPr>
        <p:spPr bwMode="auto">
          <a:xfrm rot="4665861">
            <a:off x="4891422" y="797828"/>
            <a:ext cx="909502" cy="909501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部分円 197">
            <a:extLst>
              <a:ext uri="{FF2B5EF4-FFF2-40B4-BE49-F238E27FC236}">
                <a16:creationId xmlns:a16="http://schemas.microsoft.com/office/drawing/2014/main" id="{AF4BE573-E28A-4ED6-A290-EA54E204A3D4}"/>
              </a:ext>
            </a:extLst>
          </p:cNvPr>
          <p:cNvSpPr/>
          <p:nvPr/>
        </p:nvSpPr>
        <p:spPr bwMode="auto">
          <a:xfrm rot="21428806">
            <a:off x="4902410" y="921439"/>
            <a:ext cx="909501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25A54B5E-0E0E-4DDF-8542-3354F1878721}"/>
              </a:ext>
            </a:extLst>
          </p:cNvPr>
          <p:cNvGrpSpPr/>
          <p:nvPr/>
        </p:nvGrpSpPr>
        <p:grpSpPr>
          <a:xfrm rot="4500000">
            <a:off x="5279182" y="1200598"/>
            <a:ext cx="120596" cy="103962"/>
            <a:chOff x="24414480" y="5212080"/>
            <a:chExt cx="644473" cy="555580"/>
          </a:xfrm>
        </p:grpSpPr>
        <p:sp>
          <p:nvSpPr>
            <p:cNvPr id="138" name="二等辺三角形 137">
              <a:extLst>
                <a:ext uri="{FF2B5EF4-FFF2-40B4-BE49-F238E27FC236}">
                  <a16:creationId xmlns:a16="http://schemas.microsoft.com/office/drawing/2014/main" id="{8B7F4477-82D3-43DF-9757-123EBD8F6AB2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9" name="二等辺三角形 138">
              <a:extLst>
                <a:ext uri="{FF2B5EF4-FFF2-40B4-BE49-F238E27FC236}">
                  <a16:creationId xmlns:a16="http://schemas.microsoft.com/office/drawing/2014/main" id="{56D037A6-629C-49EE-A936-2EB815947B0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771EF29D-8E3D-4F87-9238-8F063B1E6F4E}"/>
              </a:ext>
            </a:extLst>
          </p:cNvPr>
          <p:cNvGrpSpPr/>
          <p:nvPr/>
        </p:nvGrpSpPr>
        <p:grpSpPr>
          <a:xfrm>
            <a:off x="5279182" y="1337904"/>
            <a:ext cx="120596" cy="103962"/>
            <a:chOff x="9488174" y="3125582"/>
            <a:chExt cx="527894" cy="455081"/>
          </a:xfrm>
        </p:grpSpPr>
        <p:sp>
          <p:nvSpPr>
            <p:cNvPr id="140" name="二等辺三角形 139">
              <a:extLst>
                <a:ext uri="{FF2B5EF4-FFF2-40B4-BE49-F238E27FC236}">
                  <a16:creationId xmlns:a16="http://schemas.microsoft.com/office/drawing/2014/main" id="{40DBFBC3-A9BA-4722-B5A0-16E9F71FC99E}"/>
                </a:ext>
              </a:extLst>
            </p:cNvPr>
            <p:cNvSpPr/>
            <p:nvPr/>
          </p:nvSpPr>
          <p:spPr bwMode="auto">
            <a:xfrm>
              <a:off x="9488174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1" name="二等辺三角形 140">
              <a:extLst>
                <a:ext uri="{FF2B5EF4-FFF2-40B4-BE49-F238E27FC236}">
                  <a16:creationId xmlns:a16="http://schemas.microsoft.com/office/drawing/2014/main" id="{3C54D154-658D-4258-96B7-DD115BFF3E24}"/>
                </a:ext>
              </a:extLst>
            </p:cNvPr>
            <p:cNvSpPr/>
            <p:nvPr/>
          </p:nvSpPr>
          <p:spPr bwMode="auto">
            <a:xfrm>
              <a:off x="9580238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5" name="楕円 174">
            <a:extLst>
              <a:ext uri="{FF2B5EF4-FFF2-40B4-BE49-F238E27FC236}">
                <a16:creationId xmlns:a16="http://schemas.microsoft.com/office/drawing/2014/main" id="{F2AA29F2-9D36-439F-8A55-CD37CF590CAC}"/>
              </a:ext>
            </a:extLst>
          </p:cNvPr>
          <p:cNvSpPr/>
          <p:nvPr/>
        </p:nvSpPr>
        <p:spPr bwMode="auto">
          <a:xfrm>
            <a:off x="5585157" y="121146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D9AB7B55-3FE5-46BA-B316-8F6CCBA30051}"/>
              </a:ext>
            </a:extLst>
          </p:cNvPr>
          <p:cNvSpPr txBox="1"/>
          <p:nvPr/>
        </p:nvSpPr>
        <p:spPr>
          <a:xfrm>
            <a:off x="5331394" y="1073161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42FCE14A-6CC5-476F-A509-0909EB96CEC6}"/>
              </a:ext>
            </a:extLst>
          </p:cNvPr>
          <p:cNvSpPr/>
          <p:nvPr/>
        </p:nvSpPr>
        <p:spPr bwMode="auto">
          <a:xfrm>
            <a:off x="7811705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3" name="部分円 192">
            <a:extLst>
              <a:ext uri="{FF2B5EF4-FFF2-40B4-BE49-F238E27FC236}">
                <a16:creationId xmlns:a16="http://schemas.microsoft.com/office/drawing/2014/main" id="{AF5BBC63-82B0-44BE-8FFC-E18FA00D3584}"/>
              </a:ext>
            </a:extLst>
          </p:cNvPr>
          <p:cNvSpPr/>
          <p:nvPr/>
        </p:nvSpPr>
        <p:spPr bwMode="auto">
          <a:xfrm rot="5119233">
            <a:off x="7804703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0" name="部分円 199">
            <a:extLst>
              <a:ext uri="{FF2B5EF4-FFF2-40B4-BE49-F238E27FC236}">
                <a16:creationId xmlns:a16="http://schemas.microsoft.com/office/drawing/2014/main" id="{3C84D29E-FF1A-4DC2-A244-CFD92F8AF20D}"/>
              </a:ext>
            </a:extLst>
          </p:cNvPr>
          <p:cNvSpPr/>
          <p:nvPr/>
        </p:nvSpPr>
        <p:spPr bwMode="auto">
          <a:xfrm rot="21428806">
            <a:off x="7782199" y="92143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C9120E61-551D-4932-8072-618FBE40ED3B}"/>
              </a:ext>
            </a:extLst>
          </p:cNvPr>
          <p:cNvGrpSpPr/>
          <p:nvPr/>
        </p:nvGrpSpPr>
        <p:grpSpPr>
          <a:xfrm rot="5400000">
            <a:off x="8189742" y="1200598"/>
            <a:ext cx="120596" cy="103962"/>
            <a:chOff x="24414480" y="5212080"/>
            <a:chExt cx="644473" cy="555580"/>
          </a:xfrm>
        </p:grpSpPr>
        <p:sp>
          <p:nvSpPr>
            <p:cNvPr id="126" name="二等辺三角形 125">
              <a:extLst>
                <a:ext uri="{FF2B5EF4-FFF2-40B4-BE49-F238E27FC236}">
                  <a16:creationId xmlns:a16="http://schemas.microsoft.com/office/drawing/2014/main" id="{DEC66AF7-C9A7-49D9-8DF2-F815FE91C81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7" name="二等辺三角形 126">
              <a:extLst>
                <a:ext uri="{FF2B5EF4-FFF2-40B4-BE49-F238E27FC236}">
                  <a16:creationId xmlns:a16="http://schemas.microsoft.com/office/drawing/2014/main" id="{85CE1C43-12FE-4A8F-A713-180C255017A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8" name="二等辺三角形 127">
            <a:extLst>
              <a:ext uri="{FF2B5EF4-FFF2-40B4-BE49-F238E27FC236}">
                <a16:creationId xmlns:a16="http://schemas.microsoft.com/office/drawing/2014/main" id="{117DEFF8-26E5-4536-8542-313684F05CFB}"/>
              </a:ext>
            </a:extLst>
          </p:cNvPr>
          <p:cNvSpPr/>
          <p:nvPr/>
        </p:nvSpPr>
        <p:spPr bwMode="auto">
          <a:xfrm>
            <a:off x="8189742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二等辺三角形 128">
            <a:extLst>
              <a:ext uri="{FF2B5EF4-FFF2-40B4-BE49-F238E27FC236}">
                <a16:creationId xmlns:a16="http://schemas.microsoft.com/office/drawing/2014/main" id="{CECB7D8A-89CD-46A1-A4E0-29FDC39E9CE9}"/>
              </a:ext>
            </a:extLst>
          </p:cNvPr>
          <p:cNvSpPr/>
          <p:nvPr/>
        </p:nvSpPr>
        <p:spPr bwMode="auto">
          <a:xfrm>
            <a:off x="8210773" y="1339687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4" name="テキスト ボックス 203">
            <a:extLst>
              <a:ext uri="{FF2B5EF4-FFF2-40B4-BE49-F238E27FC236}">
                <a16:creationId xmlns:a16="http://schemas.microsoft.com/office/drawing/2014/main" id="{666E47F2-E431-4B4C-924A-DCC4AC6F1D40}"/>
              </a:ext>
            </a:extLst>
          </p:cNvPr>
          <p:cNvSpPr txBox="1"/>
          <p:nvPr/>
        </p:nvSpPr>
        <p:spPr>
          <a:xfrm>
            <a:off x="8394401" y="1187156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tx1"/>
                </a:solidFill>
              </a:rPr>
              <a:t>+1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206" name="テキスト ボックス 205">
            <a:extLst>
              <a:ext uri="{FF2B5EF4-FFF2-40B4-BE49-F238E27FC236}">
                <a16:creationId xmlns:a16="http://schemas.microsoft.com/office/drawing/2014/main" id="{04A639AC-B6C6-45C5-83CC-B34DD28DC482}"/>
              </a:ext>
            </a:extLst>
          </p:cNvPr>
          <p:cNvSpPr txBox="1"/>
          <p:nvPr/>
        </p:nvSpPr>
        <p:spPr>
          <a:xfrm rot="16200000">
            <a:off x="-1858537" y="2048004"/>
            <a:ext cx="1096158" cy="53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1200" dirty="0">
                <a:solidFill>
                  <a:schemeClr val="tx1"/>
                </a:solidFill>
              </a:rPr>
              <a:t>(main player)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C130EA2A-AA15-43C8-A2AF-455249355A60}"/>
              </a:ext>
            </a:extLst>
          </p:cNvPr>
          <p:cNvSpPr txBox="1"/>
          <p:nvPr/>
        </p:nvSpPr>
        <p:spPr>
          <a:xfrm rot="16200000">
            <a:off x="-1919497" y="3192708"/>
            <a:ext cx="116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1200" dirty="0">
                <a:solidFill>
                  <a:schemeClr val="tx1"/>
                </a:solidFill>
              </a:rPr>
              <a:t>(cameraman)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8" name="テキスト ボックス 207">
            <a:extLst>
              <a:ext uri="{FF2B5EF4-FFF2-40B4-BE49-F238E27FC236}">
                <a16:creationId xmlns:a16="http://schemas.microsoft.com/office/drawing/2014/main" id="{49DB8117-8A56-4392-8EF1-00A48B72E8D0}"/>
              </a:ext>
            </a:extLst>
          </p:cNvPr>
          <p:cNvSpPr txBox="1"/>
          <p:nvPr/>
        </p:nvSpPr>
        <p:spPr>
          <a:xfrm rot="16200000">
            <a:off x="-1625848" y="1034744"/>
            <a:ext cx="573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Map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085033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1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373312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2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1803364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3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3240545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4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4669188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5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6116075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6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7535012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7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8977824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8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177" name="テキスト ボックス 176">
            <a:extLst>
              <a:ext uri="{FF2B5EF4-FFF2-40B4-BE49-F238E27FC236}">
                <a16:creationId xmlns:a16="http://schemas.microsoft.com/office/drawing/2014/main" id="{80EF1858-F1DB-4014-BFCC-45708D803563}"/>
              </a:ext>
            </a:extLst>
          </p:cNvPr>
          <p:cNvSpPr txBox="1"/>
          <p:nvPr/>
        </p:nvSpPr>
        <p:spPr>
          <a:xfrm>
            <a:off x="4968063" y="2314688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sp>
        <p:nvSpPr>
          <p:cNvPr id="182" name="テキスト ボックス 181">
            <a:extLst>
              <a:ext uri="{FF2B5EF4-FFF2-40B4-BE49-F238E27FC236}">
                <a16:creationId xmlns:a16="http://schemas.microsoft.com/office/drawing/2014/main" id="{780BFC1C-0A2B-400D-AF89-0B5A8230848C}"/>
              </a:ext>
            </a:extLst>
          </p:cNvPr>
          <p:cNvSpPr txBox="1"/>
          <p:nvPr/>
        </p:nvSpPr>
        <p:spPr>
          <a:xfrm>
            <a:off x="8074473" y="2135672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72D7F82-D1FA-4652-9733-EEE0C027ABB9}"/>
              </a:ext>
            </a:extLst>
          </p:cNvPr>
          <p:cNvCxnSpPr>
            <a:cxnSpLocks/>
            <a:endCxn id="162" idx="1"/>
          </p:cNvCxnSpPr>
          <p:nvPr/>
        </p:nvCxnSpPr>
        <p:spPr bwMode="auto">
          <a:xfrm>
            <a:off x="-609600" y="1211580"/>
            <a:ext cx="169182" cy="409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コネクタ 182">
            <a:extLst>
              <a:ext uri="{FF2B5EF4-FFF2-40B4-BE49-F238E27FC236}">
                <a16:creationId xmlns:a16="http://schemas.microsoft.com/office/drawing/2014/main" id="{A75D680A-7685-4969-BAD7-FEEED5505465}"/>
              </a:ext>
            </a:extLst>
          </p:cNvPr>
          <p:cNvCxnSpPr>
            <a:cxnSpLocks/>
          </p:cNvCxnSpPr>
          <p:nvPr/>
        </p:nvCxnSpPr>
        <p:spPr bwMode="auto">
          <a:xfrm flipV="1">
            <a:off x="-625315" y="1420734"/>
            <a:ext cx="184897" cy="727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2B4D07-8341-49D3-9F8F-2915119F4CA5}"/>
              </a:ext>
            </a:extLst>
          </p:cNvPr>
          <p:cNvSpPr txBox="1"/>
          <p:nvPr/>
        </p:nvSpPr>
        <p:spPr>
          <a:xfrm>
            <a:off x="-1164822" y="1079825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Agent 1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2D722DB1-2A4D-4C84-9CF1-AFB794DE2C79}"/>
              </a:ext>
            </a:extLst>
          </p:cNvPr>
          <p:cNvSpPr txBox="1"/>
          <p:nvPr/>
        </p:nvSpPr>
        <p:spPr>
          <a:xfrm>
            <a:off x="-1164822" y="1399609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Agent 2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589F183-7CF3-440B-8A08-CE010D7D8E13}"/>
              </a:ext>
            </a:extLst>
          </p:cNvPr>
          <p:cNvSpPr txBox="1"/>
          <p:nvPr/>
        </p:nvSpPr>
        <p:spPr>
          <a:xfrm>
            <a:off x="-259969" y="683463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Enemies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cxnSp>
        <p:nvCxnSpPr>
          <p:cNvPr id="186" name="直線コネクタ 185">
            <a:extLst>
              <a:ext uri="{FF2B5EF4-FFF2-40B4-BE49-F238E27FC236}">
                <a16:creationId xmlns:a16="http://schemas.microsoft.com/office/drawing/2014/main" id="{45E76D5D-96C2-423D-B6F8-554C4E72E05B}"/>
              </a:ext>
            </a:extLst>
          </p:cNvPr>
          <p:cNvCxnSpPr>
            <a:cxnSpLocks/>
            <a:stCxn id="166" idx="0"/>
          </p:cNvCxnSpPr>
          <p:nvPr/>
        </p:nvCxnSpPr>
        <p:spPr bwMode="auto">
          <a:xfrm flipV="1">
            <a:off x="-37986" y="853440"/>
            <a:ext cx="182766" cy="3471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BAE5924F-FC19-48F9-BA86-823EB1495E09}"/>
              </a:ext>
            </a:extLst>
          </p:cNvPr>
          <p:cNvCxnSpPr>
            <a:cxnSpLocks/>
            <a:stCxn id="178" idx="6"/>
          </p:cNvCxnSpPr>
          <p:nvPr/>
        </p:nvCxnSpPr>
        <p:spPr bwMode="auto">
          <a:xfrm flipV="1">
            <a:off x="-282880" y="839807"/>
            <a:ext cx="275343" cy="1484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7915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09ACCE-1D02-4F2E-A9DF-0336787D2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0A25DEB-AA8C-45EC-BBD7-05191B63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9409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DEC5438-45F0-40D3-9566-DAB9B25F3058}"/>
              </a:ext>
            </a:extLst>
          </p:cNvPr>
          <p:cNvSpPr/>
          <p:nvPr/>
        </p:nvSpPr>
        <p:spPr bwMode="auto">
          <a:xfrm>
            <a:off x="3200400" y="1903156"/>
            <a:ext cx="1005840" cy="97536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FCD011-AD64-445A-8B26-F210EBEDA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3D52C37-4AFA-4BD3-826A-6B88E296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EC585C5-15E8-4710-B2AD-83303E0E9EF5}"/>
              </a:ext>
            </a:extLst>
          </p:cNvPr>
          <p:cNvSpPr/>
          <p:nvPr/>
        </p:nvSpPr>
        <p:spPr bwMode="auto">
          <a:xfrm>
            <a:off x="3825384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15651E48-0C60-4C43-AC0D-B73E6898E254}"/>
              </a:ext>
            </a:extLst>
          </p:cNvPr>
          <p:cNvSpPr/>
          <p:nvPr/>
        </p:nvSpPr>
        <p:spPr bwMode="auto">
          <a:xfrm>
            <a:off x="3337560" y="2269794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3F64D1D-7297-4DDD-813C-8B9794D6BF8E}"/>
              </a:ext>
            </a:extLst>
          </p:cNvPr>
          <p:cNvSpPr/>
          <p:nvPr/>
        </p:nvSpPr>
        <p:spPr bwMode="auto">
          <a:xfrm>
            <a:off x="3825383" y="25805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7827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86B01AFA-EAE2-45B3-A81E-F2B847129875}"/>
              </a:ext>
            </a:extLst>
          </p:cNvPr>
          <p:cNvSpPr/>
          <p:nvPr/>
        </p:nvSpPr>
        <p:spPr bwMode="auto">
          <a:xfrm>
            <a:off x="895887" y="1737360"/>
            <a:ext cx="7495638" cy="29033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73BD5265-41AA-48EF-9501-7235BC5A6A68}"/>
              </a:ext>
            </a:extLst>
          </p:cNvPr>
          <p:cNvSpPr/>
          <p:nvPr/>
        </p:nvSpPr>
        <p:spPr bwMode="auto">
          <a:xfrm>
            <a:off x="5051993" y="2211937"/>
            <a:ext cx="3196120" cy="20237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229C3D4-5CFD-4D90-BAF4-ECE5F5237450}"/>
              </a:ext>
            </a:extLst>
          </p:cNvPr>
          <p:cNvSpPr/>
          <p:nvPr/>
        </p:nvSpPr>
        <p:spPr bwMode="auto">
          <a:xfrm>
            <a:off x="5339981" y="2348512"/>
            <a:ext cx="1046713" cy="1526015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28A250-BF96-4D95-A11F-943492F2A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8A54E2-3EB0-4185-B530-C8B9ABEF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EB0CB5C2-8F90-4111-8368-18ED72CDF5CE}"/>
              </a:ext>
            </a:extLst>
          </p:cNvPr>
          <p:cNvSpPr>
            <a:spLocks/>
          </p:cNvSpPr>
          <p:nvPr/>
        </p:nvSpPr>
        <p:spPr bwMode="auto">
          <a:xfrm>
            <a:off x="5339982" y="2595483"/>
            <a:ext cx="2841349" cy="1288066"/>
          </a:xfrm>
          <a:custGeom>
            <a:avLst/>
            <a:gdLst>
              <a:gd name="T0" fmla="*/ 0 w 7230794"/>
              <a:gd name="T1" fmla="*/ 873388 h 3418502"/>
              <a:gd name="T2" fmla="*/ 739480 w 7230794"/>
              <a:gd name="T3" fmla="*/ 14 h 3418502"/>
              <a:gd name="T4" fmla="*/ 2000490 w 7230794"/>
              <a:gd name="T5" fmla="*/ 851823 h 3418502"/>
              <a:gd name="T6" fmla="*/ 0 60000 65536"/>
              <a:gd name="T7" fmla="*/ 0 60000 65536"/>
              <a:gd name="T8" fmla="*/ 0 60000 65536"/>
              <a:gd name="connsiteX0" fmla="*/ 0 w 7242935"/>
              <a:gd name="connsiteY0" fmla="*/ 3418502 h 3418502"/>
              <a:gd name="connsiteX1" fmla="*/ 2672861 w 7242935"/>
              <a:gd name="connsiteY1" fmla="*/ 53 h 3418502"/>
              <a:gd name="connsiteX2" fmla="*/ 7242935 w 7242935"/>
              <a:gd name="connsiteY2" fmla="*/ 3397294 h 341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2935" h="3418502">
                <a:moveTo>
                  <a:pt x="0" y="3418502"/>
                </a:moveTo>
                <a:cubicBezTo>
                  <a:pt x="733864" y="1716311"/>
                  <a:pt x="1467729" y="14121"/>
                  <a:pt x="2672861" y="53"/>
                </a:cubicBezTo>
                <a:cubicBezTo>
                  <a:pt x="3877993" y="-14015"/>
                  <a:pt x="6485624" y="2836931"/>
                  <a:pt x="7242935" y="3397294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04415BD-9E7D-4C15-9515-F378EB1038BE}"/>
              </a:ext>
            </a:extLst>
          </p:cNvPr>
          <p:cNvSpPr>
            <a:spLocks/>
          </p:cNvSpPr>
          <p:nvPr/>
        </p:nvSpPr>
        <p:spPr bwMode="auto">
          <a:xfrm>
            <a:off x="5345901" y="2472358"/>
            <a:ext cx="2808172" cy="1402169"/>
          </a:xfrm>
          <a:custGeom>
            <a:avLst/>
            <a:gdLst>
              <a:gd name="T0" fmla="*/ 0 w 7160455"/>
              <a:gd name="T1" fmla="*/ 0 h 3735195"/>
              <a:gd name="T2" fmla="*/ 727642 w 7160455"/>
              <a:gd name="T3" fmla="*/ 813287 h 3735195"/>
              <a:gd name="T4" fmla="*/ 1980588 w 7160455"/>
              <a:gd name="T5" fmla="*/ 950034 h 3735195"/>
              <a:gd name="T6" fmla="*/ 0 60000 65536"/>
              <a:gd name="T7" fmla="*/ 0 60000 65536"/>
              <a:gd name="T8" fmla="*/ 0 60000 65536"/>
              <a:gd name="connsiteX0" fmla="*/ 0 w 7160455"/>
              <a:gd name="connsiteY0" fmla="*/ 0 h 3717556"/>
              <a:gd name="connsiteX1" fmla="*/ 2630658 w 7160455"/>
              <a:gd name="connsiteY1" fmla="*/ 2815648 h 3717556"/>
              <a:gd name="connsiteX2" fmla="*/ 7160455 w 7160455"/>
              <a:gd name="connsiteY2" fmla="*/ 3713871 h 371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0455" h="3717556">
                <a:moveTo>
                  <a:pt x="0" y="0"/>
                </a:moveTo>
                <a:cubicBezTo>
                  <a:pt x="718624" y="1280160"/>
                  <a:pt x="1437249" y="2196670"/>
                  <a:pt x="2630658" y="2815648"/>
                </a:cubicBezTo>
                <a:cubicBezTo>
                  <a:pt x="3824067" y="3434626"/>
                  <a:pt x="5492261" y="3756074"/>
                  <a:pt x="7160455" y="3713871"/>
                </a:cubicBezTo>
              </a:path>
            </a:pathLst>
          </a:cu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01B87169-A42C-48D5-BE60-D69B66A8D0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39982" y="2339764"/>
            <a:ext cx="2836586" cy="1539049"/>
          </a:xfrm>
          <a:prstGeom prst="line">
            <a:avLst/>
          </a:prstGeom>
          <a:noFill/>
          <a:ln w="3175" algn="ctr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id="{1C573550-E742-442A-AE05-1F3D08FA49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rgbClr val="FFC000"/>
                    </a:solidFill>
                    <a:ea typeface="ＭＳ Ｐゴシック" panose="020B0600070205080204" pitchFamily="50" charset="-128"/>
                  </a:rPr>
                  <a:t>demand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(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)</m:t>
                    </m:r>
                  </m:oMath>
                </a14:m>
                <a:endParaRPr kumimoji="1" lang="ja-JP" altLang="en-US" sz="1100" dirty="0">
                  <a:solidFill>
                    <a:srgbClr val="FFC000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C573550-E742-442A-AE05-1F3D08FA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blipFill>
                <a:blip r:embed="rId2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id="{06F72B6A-EB32-4F05-95D8-A37F461711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price </a:t>
                </a:r>
                <a14:m>
                  <m:oMath xmlns:m="http://schemas.openxmlformats.org/officeDocument/2006/math"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6F72B6A-EB32-4F05-95D8-A37F46171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blipFill>
                <a:blip r:embed="rId3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id="{C3D590E1-0B3D-4E60-9F19-35879F6936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revenue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𝑟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=</m:t>
                    </m:r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d>
                      <m:d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d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𝑞</m:t>
                        </m:r>
                      </m:e>
                    </m:d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3D590E1-0B3D-4E60-9F19-35879F693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blipFill>
                <a:blip r:embed="rId4"/>
                <a:stretch>
                  <a:fillRect t="-14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id="{A5051946-814A-4E6F-A9CD-6F44DF9B49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o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ptimal </a:t>
                </a:r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50" charset="-128"/>
                              </a:rPr>
                            </m:ctrlPr>
                          </m:accPr>
                          <m:e>
                            <m: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051946-814A-4E6F-A9CD-6F44DF9B4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blipFill>
                <a:blip r:embed="rId5"/>
                <a:stretch>
                  <a:fillRect t="-2326" r="-4103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id="{309C628F-6029-4054-AAF4-D8C5D778A9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𝑞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50000"/>
                    </a:schemeClr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09C628F-6029-4054-AAF4-D8C5D778A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楕円 15">
            <a:extLst>
              <a:ext uri="{FF2B5EF4-FFF2-40B4-BE49-F238E27FC236}">
                <a16:creationId xmlns:a16="http://schemas.microsoft.com/office/drawing/2014/main" id="{9DDB9F5A-D089-40C3-A3AD-B255EFC9B391}"/>
              </a:ext>
            </a:extLst>
          </p:cNvPr>
          <p:cNvSpPr/>
          <p:nvPr/>
        </p:nvSpPr>
        <p:spPr bwMode="auto">
          <a:xfrm>
            <a:off x="6354022" y="2559416"/>
            <a:ext cx="65344" cy="65344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A77421-FE6E-4608-9C75-CBED0EBA68D2}"/>
              </a:ext>
            </a:extLst>
          </p:cNvPr>
          <p:cNvSpPr/>
          <p:nvPr/>
        </p:nvSpPr>
        <p:spPr bwMode="auto">
          <a:xfrm>
            <a:off x="5339981" y="2339763"/>
            <a:ext cx="2836587" cy="154023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E453676-F718-4643-AD76-F9659F721F9A}"/>
              </a:ext>
            </a:extLst>
          </p:cNvPr>
          <p:cNvGrpSpPr/>
          <p:nvPr/>
        </p:nvGrpSpPr>
        <p:grpSpPr>
          <a:xfrm>
            <a:off x="5341568" y="2339763"/>
            <a:ext cx="56403" cy="1540233"/>
            <a:chOff x="1778747" y="2610604"/>
            <a:chExt cx="56403" cy="1540233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5136E20C-23E4-4A34-AFE3-2B340C778D48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7A3C11B7-79CB-4443-98BC-50662780E8D8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613AA56-4E43-4D10-AE46-D62F172ED3CF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2A25191-4C5B-4A3E-8257-9460890905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1DFEACA5-9078-4F55-92CA-F718848AE88A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96AE2D6A-37E3-4F8F-848C-CF6B98A19686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C1DE7DF-052D-40FA-8C67-CBD7B661F343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2ED76E85-A6FF-47BB-B6CE-1B138D73709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8271D1CB-38B0-4ED1-ADB2-FF29D0D2EA5D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6AC632C-F48B-4718-83EC-EF52F2C1583A}"/>
              </a:ext>
            </a:extLst>
          </p:cNvPr>
          <p:cNvGrpSpPr/>
          <p:nvPr/>
        </p:nvGrpSpPr>
        <p:grpSpPr>
          <a:xfrm>
            <a:off x="8120165" y="2339763"/>
            <a:ext cx="56403" cy="1540233"/>
            <a:chOff x="1778747" y="2610604"/>
            <a:chExt cx="56403" cy="1540233"/>
          </a:xfrm>
        </p:grpSpPr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21DF9679-0DF8-49E9-8C49-D90905BF8B3A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AF7EF4FF-79E0-4322-8F73-FBD239F69096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12CE85CD-354F-4438-A7EF-7A461B72378B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5E233A4F-F6A5-4912-9597-D9CAC67CB6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00C885A-10C9-4187-B780-9AEB521E9B8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D8950EB4-A527-4A57-9A32-3F28F9746915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9CF51575-6376-44A2-97EA-7F7733A7E32B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B1B7070-0402-4EBC-B245-0115ABF33ECD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1E1F5351-6F30-46FF-A9F9-39A4B02D9E25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5F20B442-01FB-4C9D-8543-303965F956E4}"/>
              </a:ext>
            </a:extLst>
          </p:cNvPr>
          <p:cNvGrpSpPr/>
          <p:nvPr/>
        </p:nvGrpSpPr>
        <p:grpSpPr>
          <a:xfrm rot="16200000">
            <a:off x="6082213" y="1594299"/>
            <a:ext cx="56403" cy="1540233"/>
            <a:chOff x="1778747" y="2610604"/>
            <a:chExt cx="56403" cy="1540233"/>
          </a:xfrm>
        </p:grpSpPr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F64BB14-A8E4-4350-A4FC-90FB5A1F86BE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AE331AFC-DECA-481D-9AF1-CDB50B37DA39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90AA6837-F73E-4BFA-B242-649F74DB7052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171AD48C-74F7-4EC7-A323-5EF12FE76938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85E641A5-97DD-4385-A4E7-D39A5DB5610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7BF34AB-02EF-4B26-8B01-532FA3E4EE3C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6228C4B9-C412-47F0-8F92-C9CE5D94A358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763498E7-3B91-46B7-BE88-21BDA8E1E1B3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53333D44-694C-4506-A87E-76F294966572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6625A440-D92E-4550-984E-D4768F63B01F}"/>
              </a:ext>
            </a:extLst>
          </p:cNvPr>
          <p:cNvCxnSpPr/>
          <p:nvPr/>
        </p:nvCxnSpPr>
        <p:spPr bwMode="auto">
          <a:xfrm rot="16200000">
            <a:off x="7237279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15D4A679-A870-4F76-BDDD-DDAB64F6FC15}"/>
              </a:ext>
            </a:extLst>
          </p:cNvPr>
          <p:cNvCxnSpPr/>
          <p:nvPr/>
        </p:nvCxnSpPr>
        <p:spPr bwMode="auto">
          <a:xfrm rot="16200000">
            <a:off x="7429808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4E81067E-B0BD-4407-8E25-1C9939B1ADE9}"/>
              </a:ext>
            </a:extLst>
          </p:cNvPr>
          <p:cNvCxnSpPr/>
          <p:nvPr/>
        </p:nvCxnSpPr>
        <p:spPr bwMode="auto">
          <a:xfrm rot="16200000">
            <a:off x="7622337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943E6FB6-43B6-44DB-922C-029792829877}"/>
              </a:ext>
            </a:extLst>
          </p:cNvPr>
          <p:cNvCxnSpPr/>
          <p:nvPr/>
        </p:nvCxnSpPr>
        <p:spPr bwMode="auto">
          <a:xfrm rot="16200000">
            <a:off x="7814866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E435E47B-63B4-4B12-B80B-B060E391085B}"/>
              </a:ext>
            </a:extLst>
          </p:cNvPr>
          <p:cNvCxnSpPr/>
          <p:nvPr/>
        </p:nvCxnSpPr>
        <p:spPr bwMode="auto">
          <a:xfrm rot="16200000">
            <a:off x="8007395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B0DB3DBA-576D-449E-843C-8B5FA058FB89}"/>
              </a:ext>
            </a:extLst>
          </p:cNvPr>
          <p:cNvCxnSpPr/>
          <p:nvPr/>
        </p:nvCxnSpPr>
        <p:spPr bwMode="auto">
          <a:xfrm rot="16200000">
            <a:off x="6852221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F5B4BD65-7B2C-4514-8405-2AF4DFEE2A24}"/>
              </a:ext>
            </a:extLst>
          </p:cNvPr>
          <p:cNvCxnSpPr/>
          <p:nvPr/>
        </p:nvCxnSpPr>
        <p:spPr bwMode="auto">
          <a:xfrm rot="16200000">
            <a:off x="7044750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55D5C9F-E116-4AD5-8685-2949CE03917B}"/>
              </a:ext>
            </a:extLst>
          </p:cNvPr>
          <p:cNvGrpSpPr/>
          <p:nvPr/>
        </p:nvGrpSpPr>
        <p:grpSpPr>
          <a:xfrm rot="16200000">
            <a:off x="6082213" y="3081676"/>
            <a:ext cx="56403" cy="1540233"/>
            <a:chOff x="1778747" y="2610604"/>
            <a:chExt cx="56403" cy="1540233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E90FEF1D-261E-433E-8B30-82091450A0A0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01CBE939-87C6-41B7-8E44-CC221AEFF4FB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F572C71C-DA8E-4015-9638-5F3C68414175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62237CAB-A837-48ED-BEA5-58DDEF6A10FD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B10B37F3-9E20-4CAD-AFD8-6794D3D5158C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2272B61E-2BCF-4DF5-9811-331A2ECD803E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0E23E818-98DF-4B66-A7FC-20D5BF937F60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A1F08D6C-4D8F-4177-BA36-A5BA0BF64C7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FE99E1B-13CE-4F72-BACC-DB2FA0BDCBF7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2C65AFD9-3704-46F8-977C-71B8C3940055}"/>
              </a:ext>
            </a:extLst>
          </p:cNvPr>
          <p:cNvCxnSpPr/>
          <p:nvPr/>
        </p:nvCxnSpPr>
        <p:spPr bwMode="auto">
          <a:xfrm rot="16200000">
            <a:off x="7237279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0B2976FD-262E-4B59-85FC-DB10FCE0D9EE}"/>
              </a:ext>
            </a:extLst>
          </p:cNvPr>
          <p:cNvCxnSpPr/>
          <p:nvPr/>
        </p:nvCxnSpPr>
        <p:spPr bwMode="auto">
          <a:xfrm rot="16200000">
            <a:off x="7429808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B342DFD-5CDB-4C7B-855E-7B2FC74B9091}"/>
              </a:ext>
            </a:extLst>
          </p:cNvPr>
          <p:cNvCxnSpPr/>
          <p:nvPr/>
        </p:nvCxnSpPr>
        <p:spPr bwMode="auto">
          <a:xfrm rot="16200000">
            <a:off x="7622337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E1AF0AE-5E37-41F0-9311-04D2AAE1DD83}"/>
              </a:ext>
            </a:extLst>
          </p:cNvPr>
          <p:cNvCxnSpPr/>
          <p:nvPr/>
        </p:nvCxnSpPr>
        <p:spPr bwMode="auto">
          <a:xfrm rot="16200000">
            <a:off x="7814866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990CBC5B-B3E5-4338-9F5A-181664F6BF9B}"/>
              </a:ext>
            </a:extLst>
          </p:cNvPr>
          <p:cNvCxnSpPr/>
          <p:nvPr/>
        </p:nvCxnSpPr>
        <p:spPr bwMode="auto">
          <a:xfrm rot="16200000">
            <a:off x="8007395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5D93A6C6-4DF8-4395-B621-2A652D28DFE5}"/>
              </a:ext>
            </a:extLst>
          </p:cNvPr>
          <p:cNvCxnSpPr/>
          <p:nvPr/>
        </p:nvCxnSpPr>
        <p:spPr bwMode="auto">
          <a:xfrm rot="16200000">
            <a:off x="6852221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B7D92C7C-7439-44BF-A5D2-BB921FFF49D2}"/>
              </a:ext>
            </a:extLst>
          </p:cNvPr>
          <p:cNvCxnSpPr/>
          <p:nvPr/>
        </p:nvCxnSpPr>
        <p:spPr bwMode="auto">
          <a:xfrm rot="16200000">
            <a:off x="7044750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3926A6D6-35D1-41C5-9157-2FD7BEDD5C7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68861" y="3878814"/>
            <a:ext cx="217833" cy="1632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TextBox 16">
            <a:extLst>
              <a:ext uri="{FF2B5EF4-FFF2-40B4-BE49-F238E27FC236}">
                <a16:creationId xmlns:a16="http://schemas.microsoft.com/office/drawing/2014/main" id="{62F92BAF-D3E2-4F86-AC94-394D53FB66D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573345" y="3006650"/>
            <a:ext cx="12811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ea typeface="ＭＳ Ｐゴシック" panose="020B0600070205080204" pitchFamily="50" charset="-128"/>
              </a:rPr>
              <a:t>demand, revenue</a:t>
            </a:r>
            <a:endParaRPr kumimoji="1" lang="ja-JP" altLang="en-US" sz="1100" dirty="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1E1B4554-DCF9-4D7B-99A0-75D732AACFD9}"/>
              </a:ext>
            </a:extLst>
          </p:cNvPr>
          <p:cNvCxnSpPr/>
          <p:nvPr/>
        </p:nvCxnSpPr>
        <p:spPr bwMode="auto">
          <a:xfrm flipH="1">
            <a:off x="1493853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217AD9E0-67FF-43EC-B378-9B25CEBEE13D}"/>
              </a:ext>
            </a:extLst>
          </p:cNvPr>
          <p:cNvCxnSpPr/>
          <p:nvPr/>
        </p:nvCxnSpPr>
        <p:spPr bwMode="auto">
          <a:xfrm flipH="1">
            <a:off x="1493853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64BF5060-441E-4DDA-8028-CF4A9ACFF20C}"/>
              </a:ext>
            </a:extLst>
          </p:cNvPr>
          <p:cNvCxnSpPr/>
          <p:nvPr/>
        </p:nvCxnSpPr>
        <p:spPr bwMode="auto">
          <a:xfrm flipH="1" flipV="1">
            <a:off x="1493853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A5DE3A06-4F45-477F-BF1D-E80C6DF589F0}"/>
                  </a:ext>
                </a:extLst>
              </p:cNvPr>
              <p:cNvSpPr txBox="1"/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DE3A06-4F45-477F-BF1D-E80C6DF5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楕円 104">
            <a:extLst>
              <a:ext uri="{FF2B5EF4-FFF2-40B4-BE49-F238E27FC236}">
                <a16:creationId xmlns:a16="http://schemas.microsoft.com/office/drawing/2014/main" id="{B1F59B76-69C6-4426-966B-8DE89DC8509E}"/>
              </a:ext>
            </a:extLst>
          </p:cNvPr>
          <p:cNvSpPr/>
          <p:nvPr/>
        </p:nvSpPr>
        <p:spPr bwMode="auto">
          <a:xfrm>
            <a:off x="1194864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4C96CE33-1387-4D05-A2D6-0CD9785D64A5}"/>
              </a:ext>
            </a:extLst>
          </p:cNvPr>
          <p:cNvSpPr/>
          <p:nvPr/>
        </p:nvSpPr>
        <p:spPr bwMode="auto">
          <a:xfrm>
            <a:off x="2111073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1119EE51-0AF5-4445-B7CE-00AC46B90272}"/>
              </a:ext>
            </a:extLst>
          </p:cNvPr>
          <p:cNvSpPr/>
          <p:nvPr/>
        </p:nvSpPr>
        <p:spPr bwMode="auto">
          <a:xfrm>
            <a:off x="2111073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A8AA9479-6C66-4A22-BF99-F4842D028229}"/>
              </a:ext>
            </a:extLst>
          </p:cNvPr>
          <p:cNvSpPr/>
          <p:nvPr/>
        </p:nvSpPr>
        <p:spPr bwMode="auto">
          <a:xfrm>
            <a:off x="2111073" y="258824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831BFC7A-CDE7-40B9-96D1-E74D9541F43A}"/>
              </a:ext>
            </a:extLst>
          </p:cNvPr>
          <p:cNvCxnSpPr/>
          <p:nvPr/>
        </p:nvCxnSpPr>
        <p:spPr bwMode="auto">
          <a:xfrm flipH="1">
            <a:off x="1493853" y="3542354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1FF6B934-938B-426A-B73D-AD54BF0C5F29}"/>
              </a:ext>
            </a:extLst>
          </p:cNvPr>
          <p:cNvCxnSpPr/>
          <p:nvPr/>
        </p:nvCxnSpPr>
        <p:spPr bwMode="auto">
          <a:xfrm flipH="1">
            <a:off x="1493853" y="3813797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DBD3B298-F333-458D-98FE-9E2DF87AF529}"/>
              </a:ext>
            </a:extLst>
          </p:cNvPr>
          <p:cNvCxnSpPr/>
          <p:nvPr/>
        </p:nvCxnSpPr>
        <p:spPr bwMode="auto">
          <a:xfrm flipH="1" flipV="1">
            <a:off x="1493853" y="3919201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楕円 114">
            <a:extLst>
              <a:ext uri="{FF2B5EF4-FFF2-40B4-BE49-F238E27FC236}">
                <a16:creationId xmlns:a16="http://schemas.microsoft.com/office/drawing/2014/main" id="{F37BE6EC-56AF-429B-9244-87176C9C5C42}"/>
              </a:ext>
            </a:extLst>
          </p:cNvPr>
          <p:cNvSpPr/>
          <p:nvPr/>
        </p:nvSpPr>
        <p:spPr bwMode="auto">
          <a:xfrm>
            <a:off x="1194864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AF76779F-9ABD-4C61-A04C-1ABF92C68494}"/>
              </a:ext>
            </a:extLst>
          </p:cNvPr>
          <p:cNvSpPr/>
          <p:nvPr/>
        </p:nvSpPr>
        <p:spPr bwMode="auto">
          <a:xfrm>
            <a:off x="2111073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7" name="楕円 116">
            <a:extLst>
              <a:ext uri="{FF2B5EF4-FFF2-40B4-BE49-F238E27FC236}">
                <a16:creationId xmlns:a16="http://schemas.microsoft.com/office/drawing/2014/main" id="{2863D941-B86B-4032-A8C3-B1723E79AF46}"/>
              </a:ext>
            </a:extLst>
          </p:cNvPr>
          <p:cNvSpPr/>
          <p:nvPr/>
        </p:nvSpPr>
        <p:spPr bwMode="auto">
          <a:xfrm>
            <a:off x="2111073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C38D6168-D8F8-4790-84D8-51ABEE2F63EC}"/>
              </a:ext>
            </a:extLst>
          </p:cNvPr>
          <p:cNvSpPr/>
          <p:nvPr/>
        </p:nvSpPr>
        <p:spPr bwMode="auto">
          <a:xfrm>
            <a:off x="2111073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7" name="楕円 126">
            <a:extLst>
              <a:ext uri="{FF2B5EF4-FFF2-40B4-BE49-F238E27FC236}">
                <a16:creationId xmlns:a16="http://schemas.microsoft.com/office/drawing/2014/main" id="{8571EEBA-3F81-4615-9E07-BBE7DED13C4D}"/>
              </a:ext>
            </a:extLst>
          </p:cNvPr>
          <p:cNvSpPr/>
          <p:nvPr/>
        </p:nvSpPr>
        <p:spPr bwMode="auto">
          <a:xfrm>
            <a:off x="2942647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8" name="楕円 127">
            <a:extLst>
              <a:ext uri="{FF2B5EF4-FFF2-40B4-BE49-F238E27FC236}">
                <a16:creationId xmlns:a16="http://schemas.microsoft.com/office/drawing/2014/main" id="{A800EEC6-A52C-4887-B20D-9D067AA3459A}"/>
              </a:ext>
            </a:extLst>
          </p:cNvPr>
          <p:cNvSpPr/>
          <p:nvPr/>
        </p:nvSpPr>
        <p:spPr bwMode="auto">
          <a:xfrm>
            <a:off x="3858856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楕円 128">
            <a:extLst>
              <a:ext uri="{FF2B5EF4-FFF2-40B4-BE49-F238E27FC236}">
                <a16:creationId xmlns:a16="http://schemas.microsoft.com/office/drawing/2014/main" id="{D59DFEBB-6574-4C3B-BC9C-60AF9AE0203E}"/>
              </a:ext>
            </a:extLst>
          </p:cNvPr>
          <p:cNvSpPr/>
          <p:nvPr/>
        </p:nvSpPr>
        <p:spPr bwMode="auto">
          <a:xfrm>
            <a:off x="3858856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F8758B3F-438C-47D0-9C04-4510BB76D181}"/>
              </a:ext>
            </a:extLst>
          </p:cNvPr>
          <p:cNvSpPr/>
          <p:nvPr/>
        </p:nvSpPr>
        <p:spPr bwMode="auto">
          <a:xfrm>
            <a:off x="3858856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BD65DC56-E769-41FC-93A1-4293BA35AE03}"/>
              </a:ext>
            </a:extLst>
          </p:cNvPr>
          <p:cNvCxnSpPr/>
          <p:nvPr/>
        </p:nvCxnSpPr>
        <p:spPr bwMode="auto">
          <a:xfrm>
            <a:off x="3249779" y="3813797"/>
            <a:ext cx="60907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FBFF798D-0247-4887-9D77-DA9420328C43}"/>
              </a:ext>
            </a:extLst>
          </p:cNvPr>
          <p:cNvCxnSpPr>
            <a:endCxn id="128" idx="2"/>
          </p:cNvCxnSpPr>
          <p:nvPr/>
        </p:nvCxnSpPr>
        <p:spPr bwMode="auto">
          <a:xfrm flipV="1">
            <a:off x="3249779" y="3522634"/>
            <a:ext cx="609077" cy="221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F2691164-67C1-4046-9FEE-4C6412F04FBD}"/>
                  </a:ext>
                </a:extLst>
              </p:cNvPr>
              <p:cNvSpPr txBox="1"/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2691164-67C1-4046-9FEE-4C6412F04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761FF25D-5EB8-4F25-B7DE-92904CF66415}"/>
                  </a:ext>
                </a:extLst>
              </p:cNvPr>
              <p:cNvSpPr txBox="1"/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1FF25D-5EB8-4F25-B7DE-92904CF6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27F8769-C2E7-45FC-A2E7-752B8F264C00}"/>
              </a:ext>
            </a:extLst>
          </p:cNvPr>
          <p:cNvSpPr txBox="1"/>
          <p:nvPr/>
        </p:nvSpPr>
        <p:spPr>
          <a:xfrm>
            <a:off x="3032719" y="4299521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4. shipment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B8E735E-4427-4ED7-ABEB-85D809B52BB0}"/>
              </a:ext>
            </a:extLst>
          </p:cNvPr>
          <p:cNvSpPr txBox="1"/>
          <p:nvPr/>
        </p:nvSpPr>
        <p:spPr>
          <a:xfrm>
            <a:off x="1301769" y="4301230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3. payment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98CFC38A-312D-4B35-9C96-15E35A6A7766}"/>
              </a:ext>
            </a:extLst>
          </p:cNvPr>
          <p:cNvCxnSpPr/>
          <p:nvPr/>
        </p:nvCxnSpPr>
        <p:spPr bwMode="auto">
          <a:xfrm flipH="1">
            <a:off x="3208164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07CD97DE-64F7-403B-B036-45445F48380A}"/>
              </a:ext>
            </a:extLst>
          </p:cNvPr>
          <p:cNvCxnSpPr/>
          <p:nvPr/>
        </p:nvCxnSpPr>
        <p:spPr bwMode="auto">
          <a:xfrm flipH="1">
            <a:off x="3208164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A99DB37D-7A03-4CC6-8B11-5C0C46EF21E6}"/>
              </a:ext>
            </a:extLst>
          </p:cNvPr>
          <p:cNvCxnSpPr/>
          <p:nvPr/>
        </p:nvCxnSpPr>
        <p:spPr bwMode="auto">
          <a:xfrm flipH="1" flipV="1">
            <a:off x="3208164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7" name="楕円 146">
            <a:extLst>
              <a:ext uri="{FF2B5EF4-FFF2-40B4-BE49-F238E27FC236}">
                <a16:creationId xmlns:a16="http://schemas.microsoft.com/office/drawing/2014/main" id="{F85F9BEA-BA8C-480E-9E8C-85FD1C422CFE}"/>
              </a:ext>
            </a:extLst>
          </p:cNvPr>
          <p:cNvSpPr/>
          <p:nvPr/>
        </p:nvSpPr>
        <p:spPr bwMode="auto">
          <a:xfrm>
            <a:off x="2909175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529C7471-670C-4C7E-8FB5-CB9BFE038E16}"/>
              </a:ext>
            </a:extLst>
          </p:cNvPr>
          <p:cNvSpPr/>
          <p:nvPr/>
        </p:nvSpPr>
        <p:spPr bwMode="auto">
          <a:xfrm>
            <a:off x="3825384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9" name="楕円 148">
            <a:extLst>
              <a:ext uri="{FF2B5EF4-FFF2-40B4-BE49-F238E27FC236}">
                <a16:creationId xmlns:a16="http://schemas.microsoft.com/office/drawing/2014/main" id="{B59D5A61-5577-409E-9F15-298BF35ACA0D}"/>
              </a:ext>
            </a:extLst>
          </p:cNvPr>
          <p:cNvSpPr/>
          <p:nvPr/>
        </p:nvSpPr>
        <p:spPr bwMode="auto">
          <a:xfrm>
            <a:off x="3825384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楕円 149">
            <a:extLst>
              <a:ext uri="{FF2B5EF4-FFF2-40B4-BE49-F238E27FC236}">
                <a16:creationId xmlns:a16="http://schemas.microsoft.com/office/drawing/2014/main" id="{CBE186B5-EC6C-4228-AD72-F650E4669244}"/>
              </a:ext>
            </a:extLst>
          </p:cNvPr>
          <p:cNvSpPr/>
          <p:nvPr/>
        </p:nvSpPr>
        <p:spPr bwMode="auto">
          <a:xfrm>
            <a:off x="3825384" y="2588241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A923ED71-5171-4C17-B059-DF3AC0BD4CBA}"/>
              </a:ext>
            </a:extLst>
          </p:cNvPr>
          <p:cNvSpPr txBox="1"/>
          <p:nvPr/>
        </p:nvSpPr>
        <p:spPr>
          <a:xfrm>
            <a:off x="1349858" y="2824463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1. bidding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DC5BA5EC-C753-46DC-917D-1C200F9C0DC3}"/>
              </a:ext>
            </a:extLst>
          </p:cNvPr>
          <p:cNvSpPr txBox="1"/>
          <p:nvPr/>
        </p:nvSpPr>
        <p:spPr>
          <a:xfrm>
            <a:off x="4019399" y="200022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2C9034CE-35AD-4F20-BD8D-BF5DE4B2A94D}"/>
              </a:ext>
            </a:extLst>
          </p:cNvPr>
          <p:cNvSpPr txBox="1"/>
          <p:nvPr/>
        </p:nvSpPr>
        <p:spPr>
          <a:xfrm>
            <a:off x="4019399" y="2301582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BEBBBC8D-DD92-43F3-9AAB-AF93BB2AC409}"/>
              </a:ext>
            </a:extLst>
          </p:cNvPr>
          <p:cNvSpPr txBox="1"/>
          <p:nvPr/>
        </p:nvSpPr>
        <p:spPr>
          <a:xfrm>
            <a:off x="4019399" y="2591683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✘</a:t>
            </a:r>
            <a:r>
              <a:rPr kumimoji="1" lang="en-US" altLang="ja-JP" sz="1100" dirty="0">
                <a:solidFill>
                  <a:schemeClr val="tx1"/>
                </a:solidFill>
              </a:rPr>
              <a:t>0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5A19F946-1D25-4FDE-895E-91FB2D773BDA}"/>
              </a:ext>
            </a:extLst>
          </p:cNvPr>
          <p:cNvSpPr txBox="1"/>
          <p:nvPr/>
        </p:nvSpPr>
        <p:spPr>
          <a:xfrm>
            <a:off x="2626331" y="2830010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2. asking and allocation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3F0345EA-4BDC-4912-84F9-649755EE8EE1}"/>
              </a:ext>
            </a:extLst>
          </p:cNvPr>
          <p:cNvCxnSpPr>
            <a:endCxn id="130" idx="2"/>
          </p:cNvCxnSpPr>
          <p:nvPr/>
        </p:nvCxnSpPr>
        <p:spPr bwMode="auto">
          <a:xfrm>
            <a:off x="3249779" y="3876344"/>
            <a:ext cx="609077" cy="2185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1FF5C4BD-2012-45F9-99D9-C28BBCEB581B}"/>
              </a:ext>
            </a:extLst>
          </p:cNvPr>
          <p:cNvSpPr txBox="1"/>
          <p:nvPr/>
        </p:nvSpPr>
        <p:spPr>
          <a:xfrm>
            <a:off x="3361060" y="383266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solidFill>
                  <a:schemeClr val="tx1"/>
                </a:solidFill>
              </a:rPr>
              <a:t>×</a:t>
            </a:r>
            <a:endParaRPr kumimoji="1" lang="ja-JP" altLang="en-US" sz="11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C93E100C-A3F6-4E2C-855A-8434345380F3}"/>
                  </a:ext>
                </a:extLst>
              </p:cNvPr>
              <p:cNvSpPr txBox="1"/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93E100C-A3F6-4E2C-855A-843434538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id="{8D16CFCA-ED54-4981-B540-B77814A56859}"/>
                  </a:ext>
                </a:extLst>
              </p:cNvPr>
              <p:cNvSpPr txBox="1"/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16CFCA-ED54-4981-B540-B77814A56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F41E0886-3629-4567-838B-A90D5CEAEDCA}"/>
                  </a:ext>
                </a:extLst>
              </p:cNvPr>
              <p:cNvSpPr txBox="1"/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1E0886-3629-4567-838B-A90D5CEA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id="{CC8AB245-0849-4DCB-960F-1A4EAFA6636E}"/>
                  </a:ext>
                </a:extLst>
              </p:cNvPr>
              <p:cNvSpPr txBox="1"/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C8AB245-0849-4DCB-960F-1A4EAFA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id="{C614424B-3E5F-4A30-8951-D412B7957A38}"/>
                  </a:ext>
                </a:extLst>
              </p:cNvPr>
              <p:cNvSpPr txBox="1"/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14424B-3E5F-4A30-8951-D412B7957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id="{55AC0F78-96D3-4E77-943A-9D6244183974}"/>
                  </a:ext>
                </a:extLst>
              </p:cNvPr>
              <p:cNvSpPr/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5AC0F78-96D3-4E77-943A-9D62441839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id="{6B37A95C-D5E2-43C6-A8C1-591460A97509}"/>
                  </a:ext>
                </a:extLst>
              </p:cNvPr>
              <p:cNvSpPr/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B37A95C-D5E2-43C6-A8C1-591460A97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id="{C22B3370-BF7B-4D51-A1E7-6F5DC0793496}"/>
                  </a:ext>
                </a:extLst>
              </p:cNvPr>
              <p:cNvSpPr/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22B3370-BF7B-4D51-A1E7-6F5DC079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id="{B11B3CA2-8922-4E79-9672-D8ACCA758074}"/>
                  </a:ext>
                </a:extLst>
              </p:cNvPr>
              <p:cNvSpPr/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11B3CA2-8922-4E79-9672-D8ACCA758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  <a:blipFill>
                <a:blip r:embed="rId18"/>
                <a:stretch>
                  <a:fillRect t="-4762" r="-104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id="{FC74C96F-E0B4-4754-85DE-7277B5CC2458}"/>
                  </a:ext>
                </a:extLst>
              </p:cNvPr>
              <p:cNvSpPr/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C74C96F-E0B4-4754-85DE-7277B5CC2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  <a:blipFill>
                <a:blip r:embed="rId19"/>
                <a:stretch>
                  <a:fillRect t="-4651" r="-9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id="{E2AD19C4-2A2D-4A8C-A0F8-F7DBB454D179}"/>
                  </a:ext>
                </a:extLst>
              </p:cNvPr>
              <p:cNvSpPr/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2AD19C4-2A2D-4A8C-A0F8-F7DBB454D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id="{71F2D869-58CC-48DA-A476-8348FB4E3E64}"/>
                  </a:ext>
                </a:extLst>
              </p:cNvPr>
              <p:cNvSpPr txBox="1"/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1F2D869-58CC-48DA-A476-8348FB4E3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B4C7FC54-61A2-4942-BE51-C4797BB3C8D1}"/>
                  </a:ext>
                </a:extLst>
              </p:cNvPr>
              <p:cNvSpPr txBox="1"/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4C7FC54-61A2-4942-BE51-C4797BB3C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2D222F60-3E26-4BA5-BCAB-BF875ACDD7FF}"/>
                  </a:ext>
                </a:extLst>
              </p:cNvPr>
              <p:cNvSpPr txBox="1"/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D222F60-3E26-4BA5-BCAB-BF875ACD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id="{61F923BD-5492-42E0-A61F-71B7686423FD}"/>
                  </a:ext>
                </a:extLst>
              </p:cNvPr>
              <p:cNvSpPr/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1F923BD-5492-42E0-A61F-71B768642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11692082-F04D-4971-BC60-65A7AC2C91D0}"/>
                  </a:ext>
                </a:extLst>
              </p:cNvPr>
              <p:cNvSpPr/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1692082-F04D-4971-BC60-65A7AC2C9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8091B0EF-1A50-46D2-BD20-F836437E283C}"/>
                  </a:ext>
                </a:extLst>
              </p:cNvPr>
              <p:cNvSpPr/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91B0EF-1A50-46D2-BD20-F836437E2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5E62C391-F2EA-4569-9F6C-159CB5E9EA42}"/>
                  </a:ext>
                </a:extLst>
              </p:cNvPr>
              <p:cNvSpPr txBox="1"/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E62C391-F2EA-4569-9F6C-159CB5E9E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blipFill>
                <a:blip r:embed="rId25"/>
                <a:stretch>
                  <a:fillRect r="-1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3696C32-1C7E-413C-92D0-814BBDF8E57B}"/>
              </a:ext>
            </a:extLst>
          </p:cNvPr>
          <p:cNvCxnSpPr>
            <a:cxnSpLocks/>
          </p:cNvCxnSpPr>
          <p:nvPr/>
        </p:nvCxnSpPr>
        <p:spPr bwMode="auto">
          <a:xfrm>
            <a:off x="5339981" y="2290729"/>
            <a:ext cx="104671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288E0B09-26B3-4273-8F78-FC8D82A0742B}"/>
              </a:ext>
            </a:extLst>
          </p:cNvPr>
          <p:cNvCxnSpPr>
            <a:cxnSpLocks/>
          </p:cNvCxnSpPr>
          <p:nvPr/>
        </p:nvCxnSpPr>
        <p:spPr bwMode="auto">
          <a:xfrm>
            <a:off x="6386694" y="2290729"/>
            <a:ext cx="178987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id="{232479E6-BD0A-4370-9BDA-0A2AB22730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pruned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32479E6-BD0A-4370-9BDA-0A2AB227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blipFill>
                <a:blip r:embed="rId26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id="{D8ECB721-E193-44FB-82CB-9D8DFAAC99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allocated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8ECB721-E193-44FB-82CB-9D8DFAAC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blipFill>
                <a:blip r:embed="rId27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0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2FFE57B-DF57-4328-9575-0264F5B3C6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B866B16-F745-4AE0-A5B6-6D527A039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0D3F31C-46D5-4487-9617-A39090ABD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66" y="1978026"/>
            <a:ext cx="7785267" cy="29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92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719B026-F952-435F-8390-A563ACA71941}"/>
              </a:ext>
            </a:extLst>
          </p:cNvPr>
          <p:cNvSpPr/>
          <p:nvPr/>
        </p:nvSpPr>
        <p:spPr bwMode="auto">
          <a:xfrm>
            <a:off x="717918" y="1737360"/>
            <a:ext cx="7915542" cy="3429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34AB-DF09-4CF9-98C5-82E8CB2A4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94331F-B2A1-4602-B470-F633FEEC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413A25B2-7341-428C-82BD-1E2534580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731520" y="1783080"/>
            <a:ext cx="4983480" cy="3291840"/>
          </a:xfrm>
          <a:prstGeom prst="rect">
            <a:avLst/>
          </a:prstGeom>
          <a:noFill/>
        </p:spPr>
      </p:pic>
      <p:pic>
        <p:nvPicPr>
          <p:cNvPr id="7" name="図 6" descr="空 が含まれている画像&#10;&#10;高い精度で生成された説明">
            <a:extLst>
              <a:ext uri="{FF2B5EF4-FFF2-40B4-BE49-F238E27FC236}">
                <a16:creationId xmlns:a16="http://schemas.microsoft.com/office/drawing/2014/main" id="{D3B96B98-03E4-4D6F-A4FF-0AF63976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821180"/>
            <a:ext cx="2108345" cy="1573881"/>
          </a:xfrm>
          <a:prstGeom prst="rect">
            <a:avLst/>
          </a:prstGeom>
          <a:noFill/>
        </p:spPr>
      </p:pic>
      <p:pic>
        <p:nvPicPr>
          <p:cNvPr id="9" name="図 8" descr="空, 屋外 が含まれている画像&#10;&#10;高い精度で生成された説明">
            <a:extLst>
              <a:ext uri="{FF2B5EF4-FFF2-40B4-BE49-F238E27FC236}">
                <a16:creationId xmlns:a16="http://schemas.microsoft.com/office/drawing/2014/main" id="{2D4F2DA2-50DF-42F0-97B8-48A2B9F58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417219"/>
            <a:ext cx="2108345" cy="1573881"/>
          </a:xfrm>
          <a:prstGeom prst="rect">
            <a:avLst/>
          </a:prstGeom>
          <a:noFill/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9346DD2-03AE-47BA-BA87-D9EFB48166CF}"/>
              </a:ext>
            </a:extLst>
          </p:cNvPr>
          <p:cNvSpPr txBox="1"/>
          <p:nvPr/>
        </p:nvSpPr>
        <p:spPr>
          <a:xfrm>
            <a:off x="5953760" y="3395061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/>
                </a:solidFill>
              </a:rPr>
              <a:t>b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A3DC38B6-5C7E-4927-93F1-B60333CF8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105" y="2918459"/>
            <a:ext cx="512918" cy="2110741"/>
          </a:xfrm>
          <a:prstGeom prst="rect">
            <a:avLst/>
          </a:prstGeom>
          <a:noFill/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B32F0AF-FC7D-49D5-8B2A-A2F5CA1E1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760" y="1821180"/>
            <a:ext cx="2098185" cy="156629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341B7BB-2E70-4C3E-8D55-BC0FDEAFF3FC}"/>
              </a:ext>
            </a:extLst>
          </p:cNvPr>
          <p:cNvSpPr txBox="1"/>
          <p:nvPr/>
        </p:nvSpPr>
        <p:spPr>
          <a:xfrm>
            <a:off x="5953760" y="1783080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/>
                </a:solidFill>
              </a:rPr>
              <a:t>a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773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34AB-DF09-4CF9-98C5-82E8CB2A4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94331F-B2A1-4602-B470-F633FEEC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413A25B2-7341-428C-82BD-1E2534580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457200" y="1737360"/>
            <a:ext cx="3429000" cy="2265027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76E0EB2-50E8-4322-B7B1-59749730E38D}"/>
              </a:ext>
            </a:extLst>
          </p:cNvPr>
          <p:cNvGrpSpPr/>
          <p:nvPr/>
        </p:nvGrpSpPr>
        <p:grpSpPr>
          <a:xfrm>
            <a:off x="4023360" y="1965960"/>
            <a:ext cx="4254790" cy="1573882"/>
            <a:chOff x="3934315" y="1805940"/>
            <a:chExt cx="4254790" cy="1573882"/>
          </a:xfrm>
        </p:grpSpPr>
        <p:pic>
          <p:nvPicPr>
            <p:cNvPr id="7" name="図 6" descr="空 が含まれている画像&#10;&#10;高い精度で生成された説明">
              <a:extLst>
                <a:ext uri="{FF2B5EF4-FFF2-40B4-BE49-F238E27FC236}">
                  <a16:creationId xmlns:a16="http://schemas.microsoft.com/office/drawing/2014/main" id="{D3B96B98-03E4-4D6F-A4FF-0AF639763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315" y="1805941"/>
              <a:ext cx="2108345" cy="1573881"/>
            </a:xfrm>
            <a:prstGeom prst="rect">
              <a:avLst/>
            </a:prstGeom>
          </p:spPr>
        </p:pic>
        <p:pic>
          <p:nvPicPr>
            <p:cNvPr id="9" name="図 8" descr="空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2D4F2DA2-50DF-42F0-97B8-48A2B9F58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0760" y="1805940"/>
              <a:ext cx="2108345" cy="1573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942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009999"/>
      </a:accent2>
      <a:accent3>
        <a:srgbClr val="FFFFFF"/>
      </a:accent3>
      <a:accent4>
        <a:srgbClr val="000000"/>
      </a:accent4>
      <a:accent5>
        <a:srgbClr val="BEC4FD"/>
      </a:accent5>
      <a:accent6>
        <a:srgbClr val="008A8A"/>
      </a:accent6>
      <a:hlink>
        <a:srgbClr val="7889FB"/>
      </a:hlink>
      <a:folHlink>
        <a:srgbClr val="9900CC"/>
      </a:folHlink>
    </a:clrScheme>
    <a:fontScheme name="10 September 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ln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52041</TotalTime>
  <Words>656</Words>
  <Application>Microsoft Office PowerPoint</Application>
  <PresentationFormat>画面に合わせる (4:3)</PresentationFormat>
  <Paragraphs>437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5" baseType="lpstr">
      <vt:lpstr>ＭＳ Ｐゴシック</vt:lpstr>
      <vt:lpstr>Arial</vt:lpstr>
      <vt:lpstr>Cambria Math</vt:lpstr>
      <vt:lpstr>Times New Roman</vt:lpstr>
      <vt:lpstr>Wingdings</vt:lpstr>
      <vt:lpstr>10 September 2009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 Template  Full Version</dc:title>
  <dc:creator>Gavin Roach</dc:creator>
  <cp:lastModifiedBy>大澤昇平</cp:lastModifiedBy>
  <cp:revision>697</cp:revision>
  <dcterms:created xsi:type="dcterms:W3CDTF">2009-08-07T17:57:40Z</dcterms:created>
  <dcterms:modified xsi:type="dcterms:W3CDTF">2017-12-26T07:48:33Z</dcterms:modified>
</cp:coreProperties>
</file>